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66" r:id="rId15"/>
  </p:sldIdLst>
  <p:sldSz cx="12192000" cy="6858000"/>
  <p:notesSz cx="9947275" cy="6858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DBEEF4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DBEEF4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DBEEF4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DBEEF4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DBEEF4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DBEEF4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DBEEF4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DBEEF4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DBEEF4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91" d="100"/>
          <a:sy n="91" d="100"/>
        </p:scale>
        <p:origin x="-10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914E9-5027-4025-89F6-8909F889B837}" type="doc">
      <dgm:prSet loTypeId="urn:microsoft.com/office/officeart/2005/8/layout/orgChart1" loCatId="hierarchy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pl-PL"/>
        </a:p>
      </dgm:t>
    </dgm:pt>
    <dgm:pt modelId="{1FBE6768-2B81-4F0E-834E-4A1EC32E17DF}">
      <dgm:prSet/>
      <dgm:spPr/>
      <dgm:t>
        <a:bodyPr/>
        <a:lstStyle/>
        <a:p>
          <a:pPr algn="ctr" rtl="0"/>
          <a:r>
            <a:rPr lang="pl-PL" b="0" i="0" baseline="0" dirty="0" smtClean="0"/>
            <a:t>DYREKTOR SZPITALA</a:t>
          </a:r>
          <a:endParaRPr lang="pl-PL" dirty="0"/>
        </a:p>
      </dgm:t>
    </dgm:pt>
    <dgm:pt modelId="{66D70794-D83C-4046-B02B-F55802B78A55}" type="parTrans" cxnId="{851B0B6D-3008-41B8-8210-E6BAE118615B}">
      <dgm:prSet/>
      <dgm:spPr/>
      <dgm:t>
        <a:bodyPr/>
        <a:lstStyle/>
        <a:p>
          <a:endParaRPr lang="pl-PL"/>
        </a:p>
      </dgm:t>
    </dgm:pt>
    <dgm:pt modelId="{2B4064FB-6916-46F5-814F-CCCE6F0D2193}" type="sibTrans" cxnId="{851B0B6D-3008-41B8-8210-E6BAE118615B}">
      <dgm:prSet/>
      <dgm:spPr/>
      <dgm:t>
        <a:bodyPr/>
        <a:lstStyle/>
        <a:p>
          <a:endParaRPr lang="pl-PL"/>
        </a:p>
      </dgm:t>
    </dgm:pt>
    <dgm:pt modelId="{3EDF3FAA-D1D3-4566-AE7E-9C7FDBF0667B}">
      <dgm:prSet/>
      <dgm:spPr/>
      <dgm:t>
        <a:bodyPr/>
        <a:lstStyle/>
        <a:p>
          <a:pPr rtl="0"/>
          <a:r>
            <a:rPr lang="pl-PL" dirty="0" smtClean="0"/>
            <a:t>MENEDŻER SZPITALA</a:t>
          </a:r>
          <a:endParaRPr lang="pl-PL" dirty="0"/>
        </a:p>
      </dgm:t>
    </dgm:pt>
    <dgm:pt modelId="{F1C92D3B-1634-4DA6-9F7C-444769D3388F}" type="parTrans" cxnId="{A2232820-C94C-4FFA-B536-72A1A2E094FB}">
      <dgm:prSet/>
      <dgm:spPr/>
      <dgm:t>
        <a:bodyPr/>
        <a:lstStyle/>
        <a:p>
          <a:endParaRPr lang="pl-PL"/>
        </a:p>
      </dgm:t>
    </dgm:pt>
    <dgm:pt modelId="{93E113B2-B8E7-4CF4-A6B8-E029F8197B07}" type="sibTrans" cxnId="{A2232820-C94C-4FFA-B536-72A1A2E094FB}">
      <dgm:prSet/>
      <dgm:spPr/>
      <dgm:t>
        <a:bodyPr/>
        <a:lstStyle/>
        <a:p>
          <a:endParaRPr lang="pl-PL"/>
        </a:p>
      </dgm:t>
    </dgm:pt>
    <dgm:pt modelId="{81254CA6-15B0-459C-859E-2B0BA8EE628C}" type="pres">
      <dgm:prSet presAssocID="{8AE914E9-5027-4025-89F6-8909F889B8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3A8FF74-86C2-4405-B81E-FF5E1D1E0748}" type="pres">
      <dgm:prSet presAssocID="{1FBE6768-2B81-4F0E-834E-4A1EC32E17DF}" presName="hierRoot1" presStyleCnt="0">
        <dgm:presLayoutVars>
          <dgm:hierBranch val="init"/>
        </dgm:presLayoutVars>
      </dgm:prSet>
      <dgm:spPr/>
    </dgm:pt>
    <dgm:pt modelId="{483E7331-3EEE-4078-A2C4-D9D9D5A402DF}" type="pres">
      <dgm:prSet presAssocID="{1FBE6768-2B81-4F0E-834E-4A1EC32E17DF}" presName="rootComposite1" presStyleCnt="0"/>
      <dgm:spPr/>
    </dgm:pt>
    <dgm:pt modelId="{A7572FF8-3DA5-4FE7-990B-18C3BDA98D9B}" type="pres">
      <dgm:prSet presAssocID="{1FBE6768-2B81-4F0E-834E-4A1EC32E17DF}" presName="rootText1" presStyleLbl="node0" presStyleIdx="0" presStyleCnt="1" custScaleX="20645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1028753-76ED-4E2B-BBA6-4600D98F5EDD}" type="pres">
      <dgm:prSet presAssocID="{1FBE6768-2B81-4F0E-834E-4A1EC32E17DF}" presName="rootConnector1" presStyleLbl="node1" presStyleIdx="0" presStyleCnt="0"/>
      <dgm:spPr/>
      <dgm:t>
        <a:bodyPr/>
        <a:lstStyle/>
        <a:p>
          <a:endParaRPr lang="pl-PL"/>
        </a:p>
      </dgm:t>
    </dgm:pt>
    <dgm:pt modelId="{5AD9828F-EA15-4E97-B7B1-56ECD14D5B30}" type="pres">
      <dgm:prSet presAssocID="{1FBE6768-2B81-4F0E-834E-4A1EC32E17DF}" presName="hierChild2" presStyleCnt="0"/>
      <dgm:spPr/>
    </dgm:pt>
    <dgm:pt modelId="{5E21C8CE-D14D-4DA9-B139-AC35E7DFD4C5}" type="pres">
      <dgm:prSet presAssocID="{F1C92D3B-1634-4DA6-9F7C-444769D3388F}" presName="Name37" presStyleLbl="parChTrans1D2" presStyleIdx="0" presStyleCnt="1"/>
      <dgm:spPr/>
      <dgm:t>
        <a:bodyPr/>
        <a:lstStyle/>
        <a:p>
          <a:endParaRPr lang="pl-PL"/>
        </a:p>
      </dgm:t>
    </dgm:pt>
    <dgm:pt modelId="{25E6403C-4EE0-4B2F-BB1B-E579FE779335}" type="pres">
      <dgm:prSet presAssocID="{3EDF3FAA-D1D3-4566-AE7E-9C7FDBF0667B}" presName="hierRoot2" presStyleCnt="0">
        <dgm:presLayoutVars>
          <dgm:hierBranch val="init"/>
        </dgm:presLayoutVars>
      </dgm:prSet>
      <dgm:spPr/>
    </dgm:pt>
    <dgm:pt modelId="{4B056C30-38E6-47F4-B59B-983115F7FE40}" type="pres">
      <dgm:prSet presAssocID="{3EDF3FAA-D1D3-4566-AE7E-9C7FDBF0667B}" presName="rootComposite" presStyleCnt="0"/>
      <dgm:spPr/>
    </dgm:pt>
    <dgm:pt modelId="{497B8256-1CB1-455D-ABD8-65253B6C1F75}" type="pres">
      <dgm:prSet presAssocID="{3EDF3FAA-D1D3-4566-AE7E-9C7FDBF0667B}" presName="rootText" presStyleLbl="node2" presStyleIdx="0" presStyleCnt="1" custScaleX="20645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C95FDAC-909C-42AA-816D-B1BEFB79FA28}" type="pres">
      <dgm:prSet presAssocID="{3EDF3FAA-D1D3-4566-AE7E-9C7FDBF0667B}" presName="rootConnector" presStyleLbl="node2" presStyleIdx="0" presStyleCnt="1"/>
      <dgm:spPr/>
      <dgm:t>
        <a:bodyPr/>
        <a:lstStyle/>
        <a:p>
          <a:endParaRPr lang="pl-PL"/>
        </a:p>
      </dgm:t>
    </dgm:pt>
    <dgm:pt modelId="{196E85B7-2E72-489C-9193-A013C77AD726}" type="pres">
      <dgm:prSet presAssocID="{3EDF3FAA-D1D3-4566-AE7E-9C7FDBF0667B}" presName="hierChild4" presStyleCnt="0"/>
      <dgm:spPr/>
    </dgm:pt>
    <dgm:pt modelId="{4A283BAF-3689-40FF-9AB1-B2E2E51BCF92}" type="pres">
      <dgm:prSet presAssocID="{3EDF3FAA-D1D3-4566-AE7E-9C7FDBF0667B}" presName="hierChild5" presStyleCnt="0"/>
      <dgm:spPr/>
    </dgm:pt>
    <dgm:pt modelId="{7330D5E6-F93C-483B-9F42-A428437E5F3D}" type="pres">
      <dgm:prSet presAssocID="{1FBE6768-2B81-4F0E-834E-4A1EC32E17DF}" presName="hierChild3" presStyleCnt="0"/>
      <dgm:spPr/>
    </dgm:pt>
  </dgm:ptLst>
  <dgm:cxnLst>
    <dgm:cxn modelId="{A2232820-C94C-4FFA-B536-72A1A2E094FB}" srcId="{1FBE6768-2B81-4F0E-834E-4A1EC32E17DF}" destId="{3EDF3FAA-D1D3-4566-AE7E-9C7FDBF0667B}" srcOrd="0" destOrd="0" parTransId="{F1C92D3B-1634-4DA6-9F7C-444769D3388F}" sibTransId="{93E113B2-B8E7-4CF4-A6B8-E029F8197B07}"/>
    <dgm:cxn modelId="{D1CA2FBB-6BDC-4DBD-B65E-5E06A30B1F9B}" type="presOf" srcId="{3EDF3FAA-D1D3-4566-AE7E-9C7FDBF0667B}" destId="{497B8256-1CB1-455D-ABD8-65253B6C1F75}" srcOrd="0" destOrd="0" presId="urn:microsoft.com/office/officeart/2005/8/layout/orgChart1"/>
    <dgm:cxn modelId="{BEE21566-824E-4A30-B9F5-9DA44DD2B557}" type="presOf" srcId="{F1C92D3B-1634-4DA6-9F7C-444769D3388F}" destId="{5E21C8CE-D14D-4DA9-B139-AC35E7DFD4C5}" srcOrd="0" destOrd="0" presId="urn:microsoft.com/office/officeart/2005/8/layout/orgChart1"/>
    <dgm:cxn modelId="{FFDFD9AB-02FA-4467-90B5-B9D4A5BDDE0C}" type="presOf" srcId="{1FBE6768-2B81-4F0E-834E-4A1EC32E17DF}" destId="{A7572FF8-3DA5-4FE7-990B-18C3BDA98D9B}" srcOrd="0" destOrd="0" presId="urn:microsoft.com/office/officeart/2005/8/layout/orgChart1"/>
    <dgm:cxn modelId="{DD1E3AF8-C1BF-4399-9EC3-D1D71999623E}" type="presOf" srcId="{3EDF3FAA-D1D3-4566-AE7E-9C7FDBF0667B}" destId="{DC95FDAC-909C-42AA-816D-B1BEFB79FA28}" srcOrd="1" destOrd="0" presId="urn:microsoft.com/office/officeart/2005/8/layout/orgChart1"/>
    <dgm:cxn modelId="{851B0B6D-3008-41B8-8210-E6BAE118615B}" srcId="{8AE914E9-5027-4025-89F6-8909F889B837}" destId="{1FBE6768-2B81-4F0E-834E-4A1EC32E17DF}" srcOrd="0" destOrd="0" parTransId="{66D70794-D83C-4046-B02B-F55802B78A55}" sibTransId="{2B4064FB-6916-46F5-814F-CCCE6F0D2193}"/>
    <dgm:cxn modelId="{886B0E24-BA7E-48FB-A5CF-3C9741AA3785}" type="presOf" srcId="{8AE914E9-5027-4025-89F6-8909F889B837}" destId="{81254CA6-15B0-459C-859E-2B0BA8EE628C}" srcOrd="0" destOrd="0" presId="urn:microsoft.com/office/officeart/2005/8/layout/orgChart1"/>
    <dgm:cxn modelId="{7B1258B6-C325-42BA-8B0E-64CA895FB2D8}" type="presOf" srcId="{1FBE6768-2B81-4F0E-834E-4A1EC32E17DF}" destId="{F1028753-76ED-4E2B-BBA6-4600D98F5EDD}" srcOrd="1" destOrd="0" presId="urn:microsoft.com/office/officeart/2005/8/layout/orgChart1"/>
    <dgm:cxn modelId="{6A321D73-A316-49F7-BBAC-8983E59D55F5}" type="presParOf" srcId="{81254CA6-15B0-459C-859E-2B0BA8EE628C}" destId="{83A8FF74-86C2-4405-B81E-FF5E1D1E0748}" srcOrd="0" destOrd="0" presId="urn:microsoft.com/office/officeart/2005/8/layout/orgChart1"/>
    <dgm:cxn modelId="{15CCAA97-3D29-42C2-A1B3-85D5292ABFB4}" type="presParOf" srcId="{83A8FF74-86C2-4405-B81E-FF5E1D1E0748}" destId="{483E7331-3EEE-4078-A2C4-D9D9D5A402DF}" srcOrd="0" destOrd="0" presId="urn:microsoft.com/office/officeart/2005/8/layout/orgChart1"/>
    <dgm:cxn modelId="{EC504623-428E-4DEF-B87E-ED718BE7C9EB}" type="presParOf" srcId="{483E7331-3EEE-4078-A2C4-D9D9D5A402DF}" destId="{A7572FF8-3DA5-4FE7-990B-18C3BDA98D9B}" srcOrd="0" destOrd="0" presId="urn:microsoft.com/office/officeart/2005/8/layout/orgChart1"/>
    <dgm:cxn modelId="{8CF87CB0-CD73-4049-8197-1C737D702C25}" type="presParOf" srcId="{483E7331-3EEE-4078-A2C4-D9D9D5A402DF}" destId="{F1028753-76ED-4E2B-BBA6-4600D98F5EDD}" srcOrd="1" destOrd="0" presId="urn:microsoft.com/office/officeart/2005/8/layout/orgChart1"/>
    <dgm:cxn modelId="{5D51DDBE-8573-4613-88A1-F053B75CECDB}" type="presParOf" srcId="{83A8FF74-86C2-4405-B81E-FF5E1D1E0748}" destId="{5AD9828F-EA15-4E97-B7B1-56ECD14D5B30}" srcOrd="1" destOrd="0" presId="urn:microsoft.com/office/officeart/2005/8/layout/orgChart1"/>
    <dgm:cxn modelId="{66EB972D-3C7E-457E-84FC-ABC0DC5A9C6A}" type="presParOf" srcId="{5AD9828F-EA15-4E97-B7B1-56ECD14D5B30}" destId="{5E21C8CE-D14D-4DA9-B139-AC35E7DFD4C5}" srcOrd="0" destOrd="0" presId="urn:microsoft.com/office/officeart/2005/8/layout/orgChart1"/>
    <dgm:cxn modelId="{FB597289-198F-4ED3-9ACE-80624C9F0B22}" type="presParOf" srcId="{5AD9828F-EA15-4E97-B7B1-56ECD14D5B30}" destId="{25E6403C-4EE0-4B2F-BB1B-E579FE779335}" srcOrd="1" destOrd="0" presId="urn:microsoft.com/office/officeart/2005/8/layout/orgChart1"/>
    <dgm:cxn modelId="{E2BC69A3-19D6-4FB1-92D6-AF3270AAC69A}" type="presParOf" srcId="{25E6403C-4EE0-4B2F-BB1B-E579FE779335}" destId="{4B056C30-38E6-47F4-B59B-983115F7FE40}" srcOrd="0" destOrd="0" presId="urn:microsoft.com/office/officeart/2005/8/layout/orgChart1"/>
    <dgm:cxn modelId="{9ABE9839-8A0D-4299-8DF3-1837098E1851}" type="presParOf" srcId="{4B056C30-38E6-47F4-B59B-983115F7FE40}" destId="{497B8256-1CB1-455D-ABD8-65253B6C1F75}" srcOrd="0" destOrd="0" presId="urn:microsoft.com/office/officeart/2005/8/layout/orgChart1"/>
    <dgm:cxn modelId="{97311CC1-4E03-4371-ABF3-B69D73032893}" type="presParOf" srcId="{4B056C30-38E6-47F4-B59B-983115F7FE40}" destId="{DC95FDAC-909C-42AA-816D-B1BEFB79FA28}" srcOrd="1" destOrd="0" presId="urn:microsoft.com/office/officeart/2005/8/layout/orgChart1"/>
    <dgm:cxn modelId="{630F7425-E270-4E71-94E5-74C84D93F1C1}" type="presParOf" srcId="{25E6403C-4EE0-4B2F-BB1B-E579FE779335}" destId="{196E85B7-2E72-489C-9193-A013C77AD726}" srcOrd="1" destOrd="0" presId="urn:microsoft.com/office/officeart/2005/8/layout/orgChart1"/>
    <dgm:cxn modelId="{A83DA99F-EC5A-4412-9481-CB2BD1822E46}" type="presParOf" srcId="{25E6403C-4EE0-4B2F-BB1B-E579FE779335}" destId="{4A283BAF-3689-40FF-9AB1-B2E2E51BCF92}" srcOrd="2" destOrd="0" presId="urn:microsoft.com/office/officeart/2005/8/layout/orgChart1"/>
    <dgm:cxn modelId="{F8DCDE15-4A29-49E9-B67E-85B5FEC90442}" type="presParOf" srcId="{83A8FF74-86C2-4405-B81E-FF5E1D1E0748}" destId="{7330D5E6-F93C-483B-9F42-A428437E5F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0C3065-E1ED-4525-BC7B-AA8854B4070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6F365AA9-5C08-49A2-A8B3-AA28F0D009E6}">
      <dgm:prSet phldrT="[Tekst]"/>
      <dgm:spPr/>
      <dgm:t>
        <a:bodyPr/>
        <a:lstStyle/>
        <a:p>
          <a:r>
            <a:rPr lang="pl-PL" dirty="0" smtClean="0"/>
            <a:t>SZPITAL</a:t>
          </a:r>
          <a:endParaRPr lang="pl-PL" dirty="0"/>
        </a:p>
      </dgm:t>
    </dgm:pt>
    <dgm:pt modelId="{1CE0F4D1-604B-43DA-97D8-0093E543DB54}" type="parTrans" cxnId="{9F5E8BAE-D38F-4CF5-8C4C-F59A1C8AD547}">
      <dgm:prSet/>
      <dgm:spPr/>
      <dgm:t>
        <a:bodyPr/>
        <a:lstStyle/>
        <a:p>
          <a:endParaRPr lang="pl-PL"/>
        </a:p>
      </dgm:t>
    </dgm:pt>
    <dgm:pt modelId="{C5318B75-F943-451A-BE52-FFA03D674A00}" type="sibTrans" cxnId="{9F5E8BAE-D38F-4CF5-8C4C-F59A1C8AD547}">
      <dgm:prSet/>
      <dgm:spPr/>
      <dgm:t>
        <a:bodyPr/>
        <a:lstStyle/>
        <a:p>
          <a:endParaRPr lang="pl-PL"/>
        </a:p>
      </dgm:t>
    </dgm:pt>
    <dgm:pt modelId="{E75A5412-A2C3-4CB1-B60D-59CA9819CB75}">
      <dgm:prSet phldrT="[Tekst]"/>
      <dgm:spPr/>
      <dgm:t>
        <a:bodyPr/>
        <a:lstStyle/>
        <a:p>
          <a:r>
            <a:rPr lang="pl-PL" dirty="0" smtClean="0"/>
            <a:t>Oddział Wewnętrzny z pododdziałem reumatologicznym oraz łóżkiem intensywnej opieki medycznej</a:t>
          </a:r>
          <a:endParaRPr lang="pl-PL" dirty="0"/>
        </a:p>
      </dgm:t>
    </dgm:pt>
    <dgm:pt modelId="{2E01975B-BEDA-44EE-9B6B-265C3B6CF4BE}" type="parTrans" cxnId="{611FDCB2-C7F5-47F9-B705-7B1A80413382}">
      <dgm:prSet/>
      <dgm:spPr/>
      <dgm:t>
        <a:bodyPr/>
        <a:lstStyle/>
        <a:p>
          <a:endParaRPr lang="pl-PL"/>
        </a:p>
      </dgm:t>
    </dgm:pt>
    <dgm:pt modelId="{030A8BF6-1651-41D3-AAB5-A7351A0D6322}" type="sibTrans" cxnId="{611FDCB2-C7F5-47F9-B705-7B1A80413382}">
      <dgm:prSet/>
      <dgm:spPr/>
      <dgm:t>
        <a:bodyPr/>
        <a:lstStyle/>
        <a:p>
          <a:endParaRPr lang="pl-PL"/>
        </a:p>
      </dgm:t>
    </dgm:pt>
    <dgm:pt modelId="{FE8D74BA-CC0C-480C-B82A-C2F0EA8E6461}">
      <dgm:prSet phldrT="[Tekst]"/>
      <dgm:spPr/>
      <dgm:t>
        <a:bodyPr/>
        <a:lstStyle/>
        <a:p>
          <a:r>
            <a:rPr lang="pl-PL" dirty="0" smtClean="0"/>
            <a:t>ZESPÓŁ LECZNICTWA AMBULATORYJNEGO I DIAGNOSTYKI MEDYCZNEJ</a:t>
          </a:r>
          <a:endParaRPr lang="pl-PL" dirty="0"/>
        </a:p>
      </dgm:t>
    </dgm:pt>
    <dgm:pt modelId="{61460DB4-E955-49DF-BD54-0321FBCBBE87}" type="parTrans" cxnId="{152EB009-28C5-4364-BF5E-C3867A266FC0}">
      <dgm:prSet/>
      <dgm:spPr/>
      <dgm:t>
        <a:bodyPr/>
        <a:lstStyle/>
        <a:p>
          <a:endParaRPr lang="pl-PL"/>
        </a:p>
      </dgm:t>
    </dgm:pt>
    <dgm:pt modelId="{BE265CC7-E7AD-475D-B4D6-1BD514C175B6}" type="sibTrans" cxnId="{152EB009-28C5-4364-BF5E-C3867A266FC0}">
      <dgm:prSet/>
      <dgm:spPr/>
      <dgm:t>
        <a:bodyPr/>
        <a:lstStyle/>
        <a:p>
          <a:endParaRPr lang="pl-PL"/>
        </a:p>
      </dgm:t>
    </dgm:pt>
    <dgm:pt modelId="{8F62B9D5-0757-4F81-A1FF-46AD2904E1F9}">
      <dgm:prSet phldrT="[Tekst]"/>
      <dgm:spPr/>
      <dgm:t>
        <a:bodyPr/>
        <a:lstStyle/>
        <a:p>
          <a:r>
            <a:rPr lang="pl-PL" dirty="0" smtClean="0"/>
            <a:t>ZAKŁAD PIELĘGNACYJNO-OPIEKUŃCZY „CORDA”</a:t>
          </a:r>
          <a:endParaRPr lang="pl-PL" dirty="0"/>
        </a:p>
      </dgm:t>
    </dgm:pt>
    <dgm:pt modelId="{918CA7BD-22D8-4267-9718-79AA950CB0CA}" type="parTrans" cxnId="{B7978987-A518-4C3E-A910-86B4984E20E8}">
      <dgm:prSet/>
      <dgm:spPr/>
      <dgm:t>
        <a:bodyPr/>
        <a:lstStyle/>
        <a:p>
          <a:endParaRPr lang="pl-PL"/>
        </a:p>
      </dgm:t>
    </dgm:pt>
    <dgm:pt modelId="{44AFA9DA-7825-42DB-BBA6-01EAFCB76F6F}" type="sibTrans" cxnId="{B7978987-A518-4C3E-A910-86B4984E20E8}">
      <dgm:prSet/>
      <dgm:spPr/>
      <dgm:t>
        <a:bodyPr/>
        <a:lstStyle/>
        <a:p>
          <a:endParaRPr lang="pl-PL"/>
        </a:p>
      </dgm:t>
    </dgm:pt>
    <dgm:pt modelId="{90DAF9E0-69D3-4093-8EFE-E37FBBD4EF51}">
      <dgm:prSet/>
      <dgm:spPr/>
      <dgm:t>
        <a:bodyPr/>
        <a:lstStyle/>
        <a:p>
          <a:r>
            <a:rPr lang="pl-PL" dirty="0" smtClean="0"/>
            <a:t>Poradnia Chirurgiczna</a:t>
          </a:r>
          <a:endParaRPr lang="pl-PL" dirty="0"/>
        </a:p>
      </dgm:t>
    </dgm:pt>
    <dgm:pt modelId="{D5E94121-D228-4A07-8BF6-350B47012698}" type="parTrans" cxnId="{0627E902-1066-49F8-8660-43B0F11A332C}">
      <dgm:prSet/>
      <dgm:spPr/>
      <dgm:t>
        <a:bodyPr/>
        <a:lstStyle/>
        <a:p>
          <a:endParaRPr lang="pl-PL"/>
        </a:p>
      </dgm:t>
    </dgm:pt>
    <dgm:pt modelId="{F6AF15A3-29AB-4D93-9672-0FB40CFC42FD}" type="sibTrans" cxnId="{0627E902-1066-49F8-8660-43B0F11A332C}">
      <dgm:prSet/>
      <dgm:spPr/>
      <dgm:t>
        <a:bodyPr/>
        <a:lstStyle/>
        <a:p>
          <a:endParaRPr lang="pl-PL"/>
        </a:p>
      </dgm:t>
    </dgm:pt>
    <dgm:pt modelId="{7FD87914-2874-499A-A13B-230928B3FF04}">
      <dgm:prSet/>
      <dgm:spPr/>
      <dgm:t>
        <a:bodyPr/>
        <a:lstStyle/>
        <a:p>
          <a:r>
            <a:rPr lang="pl-PL" dirty="0" smtClean="0"/>
            <a:t>DZIAŁ ADMINISTRACYJNY</a:t>
          </a:r>
          <a:endParaRPr lang="pl-PL" dirty="0"/>
        </a:p>
      </dgm:t>
    </dgm:pt>
    <dgm:pt modelId="{524FD06C-06D0-4604-9446-7FDAFE0E6E71}" type="parTrans" cxnId="{FBEED1F2-6D1C-41B4-9594-0BF0F3770259}">
      <dgm:prSet/>
      <dgm:spPr/>
      <dgm:t>
        <a:bodyPr/>
        <a:lstStyle/>
        <a:p>
          <a:endParaRPr lang="pl-PL"/>
        </a:p>
      </dgm:t>
    </dgm:pt>
    <dgm:pt modelId="{4F7B2D92-A085-4A7F-AFBC-B0DC88529279}" type="sibTrans" cxnId="{FBEED1F2-6D1C-41B4-9594-0BF0F3770259}">
      <dgm:prSet/>
      <dgm:spPr/>
      <dgm:t>
        <a:bodyPr/>
        <a:lstStyle/>
        <a:p>
          <a:endParaRPr lang="pl-PL"/>
        </a:p>
      </dgm:t>
    </dgm:pt>
    <dgm:pt modelId="{371D127D-C478-4728-9848-1CB86C4D6177}">
      <dgm:prSet/>
      <dgm:spPr/>
      <dgm:t>
        <a:bodyPr/>
        <a:lstStyle/>
        <a:p>
          <a:r>
            <a:rPr lang="pl-PL" dirty="0" smtClean="0"/>
            <a:t>Oddział Ginekologiczno-Położniczy</a:t>
          </a:r>
          <a:endParaRPr lang="pl-PL" dirty="0"/>
        </a:p>
      </dgm:t>
    </dgm:pt>
    <dgm:pt modelId="{84174A8C-14EF-4000-9105-8452996589E2}" type="parTrans" cxnId="{D1785569-7E98-4B29-989B-460E6195147F}">
      <dgm:prSet/>
      <dgm:spPr/>
      <dgm:t>
        <a:bodyPr/>
        <a:lstStyle/>
        <a:p>
          <a:endParaRPr lang="pl-PL"/>
        </a:p>
      </dgm:t>
    </dgm:pt>
    <dgm:pt modelId="{8583C31E-E350-48B4-8544-301573EF1366}" type="sibTrans" cxnId="{D1785569-7E98-4B29-989B-460E6195147F}">
      <dgm:prSet/>
      <dgm:spPr/>
      <dgm:t>
        <a:bodyPr/>
        <a:lstStyle/>
        <a:p>
          <a:endParaRPr lang="pl-PL"/>
        </a:p>
      </dgm:t>
    </dgm:pt>
    <dgm:pt modelId="{866F093E-5DA5-49AF-9048-F49794B18052}">
      <dgm:prSet/>
      <dgm:spPr/>
      <dgm:t>
        <a:bodyPr/>
        <a:lstStyle/>
        <a:p>
          <a:r>
            <a:rPr lang="pl-PL" dirty="0" smtClean="0"/>
            <a:t>Oddział Noworodkowo-Dziecięcy</a:t>
          </a:r>
          <a:r>
            <a:rPr lang="en-US" dirty="0" smtClean="0"/>
            <a:t> </a:t>
          </a:r>
          <a:r>
            <a:rPr lang="pl-PL" dirty="0" smtClean="0"/>
            <a:t>i</a:t>
          </a:r>
          <a:r>
            <a:rPr lang="en-US" dirty="0" smtClean="0"/>
            <a:t> </a:t>
          </a:r>
          <a:r>
            <a:rPr lang="pl-PL" dirty="0" smtClean="0"/>
            <a:t>P</a:t>
          </a:r>
          <a:r>
            <a:rPr lang="en-US" dirty="0" err="1" smtClean="0"/>
            <a:t>ododdzia</a:t>
          </a:r>
          <a:r>
            <a:rPr lang="pl-PL" dirty="0" smtClean="0"/>
            <a:t>ł</a:t>
          </a:r>
          <a:r>
            <a:rPr lang="en-US" dirty="0" smtClean="0"/>
            <a:t> </a:t>
          </a:r>
          <a:r>
            <a:rPr lang="en-US" dirty="0" err="1" smtClean="0"/>
            <a:t>neonatologi</a:t>
          </a:r>
          <a:r>
            <a:rPr lang="pl-PL" dirty="0" smtClean="0"/>
            <a:t>i</a:t>
          </a:r>
          <a:endParaRPr lang="pl-PL" dirty="0"/>
        </a:p>
      </dgm:t>
    </dgm:pt>
    <dgm:pt modelId="{0A31027E-D9EF-4904-99B8-CE0B92A5C9AC}" type="parTrans" cxnId="{4DA06FB8-CE62-42C2-BACF-136BED7221C7}">
      <dgm:prSet/>
      <dgm:spPr/>
      <dgm:t>
        <a:bodyPr/>
        <a:lstStyle/>
        <a:p>
          <a:endParaRPr lang="pl-PL"/>
        </a:p>
      </dgm:t>
    </dgm:pt>
    <dgm:pt modelId="{29F50571-FDC6-4D5D-8711-0F87B9A156A2}" type="sibTrans" cxnId="{4DA06FB8-CE62-42C2-BACF-136BED7221C7}">
      <dgm:prSet/>
      <dgm:spPr/>
      <dgm:t>
        <a:bodyPr/>
        <a:lstStyle/>
        <a:p>
          <a:endParaRPr lang="pl-PL"/>
        </a:p>
      </dgm:t>
    </dgm:pt>
    <dgm:pt modelId="{979C2F3B-171E-48F3-BCF8-235F502AA12E}">
      <dgm:prSet/>
      <dgm:spPr/>
      <dgm:t>
        <a:bodyPr/>
        <a:lstStyle/>
        <a:p>
          <a:r>
            <a:rPr lang="pl-PL" dirty="0" smtClean="0"/>
            <a:t>Oddział Chirurgiczny</a:t>
          </a:r>
          <a:endParaRPr lang="pl-PL" dirty="0"/>
        </a:p>
      </dgm:t>
    </dgm:pt>
    <dgm:pt modelId="{67AF4DE9-E9EF-4458-89B7-AB7FF06BE164}" type="parTrans" cxnId="{519AE220-B293-4C2C-97B7-D0CAD3413005}">
      <dgm:prSet/>
      <dgm:spPr/>
      <dgm:t>
        <a:bodyPr/>
        <a:lstStyle/>
        <a:p>
          <a:endParaRPr lang="pl-PL"/>
        </a:p>
      </dgm:t>
    </dgm:pt>
    <dgm:pt modelId="{F2859BCE-3C60-4643-835F-525D64F3659E}" type="sibTrans" cxnId="{519AE220-B293-4C2C-97B7-D0CAD3413005}">
      <dgm:prSet/>
      <dgm:spPr/>
      <dgm:t>
        <a:bodyPr/>
        <a:lstStyle/>
        <a:p>
          <a:endParaRPr lang="pl-PL"/>
        </a:p>
      </dgm:t>
    </dgm:pt>
    <dgm:pt modelId="{437C0689-F099-4C80-8ED4-208E90994E7B}">
      <dgm:prSet/>
      <dgm:spPr/>
      <dgm:t>
        <a:bodyPr/>
        <a:lstStyle/>
        <a:p>
          <a:r>
            <a:rPr lang="pl-PL" dirty="0" smtClean="0"/>
            <a:t>Oddział Psychosomatyczny</a:t>
          </a:r>
          <a:endParaRPr lang="pl-PL" dirty="0"/>
        </a:p>
      </dgm:t>
    </dgm:pt>
    <dgm:pt modelId="{EA5343E5-D282-439D-9812-7C7351CCD1D9}" type="parTrans" cxnId="{F6E8A232-DFD2-457B-8278-56D98CA36B6F}">
      <dgm:prSet/>
      <dgm:spPr/>
      <dgm:t>
        <a:bodyPr/>
        <a:lstStyle/>
        <a:p>
          <a:endParaRPr lang="pl-PL"/>
        </a:p>
      </dgm:t>
    </dgm:pt>
    <dgm:pt modelId="{DD7C709F-A35C-4E34-A70C-5D463D35BFF1}" type="sibTrans" cxnId="{F6E8A232-DFD2-457B-8278-56D98CA36B6F}">
      <dgm:prSet/>
      <dgm:spPr/>
      <dgm:t>
        <a:bodyPr/>
        <a:lstStyle/>
        <a:p>
          <a:endParaRPr lang="pl-PL"/>
        </a:p>
      </dgm:t>
    </dgm:pt>
    <dgm:pt modelId="{C0B3BA75-E012-452B-A25A-EE4D6C3B3098}">
      <dgm:prSet/>
      <dgm:spPr/>
      <dgm:t>
        <a:bodyPr/>
        <a:lstStyle/>
        <a:p>
          <a:r>
            <a:rPr lang="pl-PL" dirty="0" smtClean="0"/>
            <a:t>Oddział Chirurgii</a:t>
          </a:r>
          <a:endParaRPr lang="pl-PL" dirty="0"/>
        </a:p>
      </dgm:t>
    </dgm:pt>
    <dgm:pt modelId="{7314A7ED-92BD-4F3F-AE44-57E738EB8F30}" type="parTrans" cxnId="{B44BD625-5EE5-46A8-B0BF-F88D1EF93D55}">
      <dgm:prSet/>
      <dgm:spPr/>
      <dgm:t>
        <a:bodyPr/>
        <a:lstStyle/>
        <a:p>
          <a:endParaRPr lang="pl-PL"/>
        </a:p>
      </dgm:t>
    </dgm:pt>
    <dgm:pt modelId="{B70D54E1-D301-45E1-A962-9FE1A24E91DC}" type="sibTrans" cxnId="{B44BD625-5EE5-46A8-B0BF-F88D1EF93D55}">
      <dgm:prSet/>
      <dgm:spPr/>
      <dgm:t>
        <a:bodyPr/>
        <a:lstStyle/>
        <a:p>
          <a:endParaRPr lang="pl-PL"/>
        </a:p>
      </dgm:t>
    </dgm:pt>
    <dgm:pt modelId="{0DCC65D7-65D1-4908-A443-32CE277AFD36}">
      <dgm:prSet/>
      <dgm:spPr/>
      <dgm:t>
        <a:bodyPr/>
        <a:lstStyle/>
        <a:p>
          <a:r>
            <a:rPr lang="pl-PL" dirty="0" smtClean="0"/>
            <a:t>Dział Anestezjologii</a:t>
          </a:r>
          <a:endParaRPr lang="pl-PL" dirty="0"/>
        </a:p>
      </dgm:t>
    </dgm:pt>
    <dgm:pt modelId="{B6BFAC7E-564A-43A8-929A-C3BF217D237E}" type="parTrans" cxnId="{B29FC591-BAED-4833-9BEB-7DA934109495}">
      <dgm:prSet/>
      <dgm:spPr/>
      <dgm:t>
        <a:bodyPr/>
        <a:lstStyle/>
        <a:p>
          <a:endParaRPr lang="pl-PL"/>
        </a:p>
      </dgm:t>
    </dgm:pt>
    <dgm:pt modelId="{064DFEF7-BD79-411F-A6DB-71DD982F23DC}" type="sibTrans" cxnId="{B29FC591-BAED-4833-9BEB-7DA934109495}">
      <dgm:prSet/>
      <dgm:spPr/>
      <dgm:t>
        <a:bodyPr/>
        <a:lstStyle/>
        <a:p>
          <a:endParaRPr lang="pl-PL"/>
        </a:p>
      </dgm:t>
    </dgm:pt>
    <dgm:pt modelId="{E7DCA914-6618-49D2-89CC-A963E6C37772}">
      <dgm:prSet/>
      <dgm:spPr/>
      <dgm:t>
        <a:bodyPr/>
        <a:lstStyle/>
        <a:p>
          <a:r>
            <a:rPr lang="pl-PL" dirty="0" smtClean="0"/>
            <a:t>Izba Przyjęć Ogólna                                      </a:t>
          </a:r>
          <a:endParaRPr lang="pl-PL" dirty="0"/>
        </a:p>
      </dgm:t>
    </dgm:pt>
    <dgm:pt modelId="{77AA408F-2032-4F71-A54A-DC1FA9B576E8}" type="parTrans" cxnId="{4193F133-AA36-463C-892E-146547881856}">
      <dgm:prSet/>
      <dgm:spPr/>
      <dgm:t>
        <a:bodyPr/>
        <a:lstStyle/>
        <a:p>
          <a:endParaRPr lang="pl-PL"/>
        </a:p>
      </dgm:t>
    </dgm:pt>
    <dgm:pt modelId="{2C7EAF24-35A8-43D9-A74E-AF927A72D9D5}" type="sibTrans" cxnId="{4193F133-AA36-463C-892E-146547881856}">
      <dgm:prSet/>
      <dgm:spPr/>
      <dgm:t>
        <a:bodyPr/>
        <a:lstStyle/>
        <a:p>
          <a:endParaRPr lang="pl-PL"/>
        </a:p>
      </dgm:t>
    </dgm:pt>
    <dgm:pt modelId="{47EE48D9-341D-4B19-B3C9-3DBC16332A8A}">
      <dgm:prSet/>
      <dgm:spPr/>
      <dgm:t>
        <a:bodyPr/>
        <a:lstStyle/>
        <a:p>
          <a:r>
            <a:rPr lang="pl-PL" dirty="0" smtClean="0"/>
            <a:t>Blok </a:t>
          </a:r>
          <a:r>
            <a:rPr lang="pl-PL" dirty="0" smtClean="0"/>
            <a:t>Operacyjny</a:t>
          </a:r>
          <a:endParaRPr lang="pl-PL" dirty="0"/>
        </a:p>
      </dgm:t>
    </dgm:pt>
    <dgm:pt modelId="{10759E87-D11B-4FC2-8CF4-B591F003B2AD}" type="parTrans" cxnId="{E698AFBB-54D5-4174-8404-27AED6646F52}">
      <dgm:prSet/>
      <dgm:spPr/>
      <dgm:t>
        <a:bodyPr/>
        <a:lstStyle/>
        <a:p>
          <a:endParaRPr lang="pl-PL"/>
        </a:p>
      </dgm:t>
    </dgm:pt>
    <dgm:pt modelId="{118348A5-68F2-4AB7-9CCD-7CCF39A103EB}" type="sibTrans" cxnId="{E698AFBB-54D5-4174-8404-27AED6646F52}">
      <dgm:prSet/>
      <dgm:spPr/>
      <dgm:t>
        <a:bodyPr/>
        <a:lstStyle/>
        <a:p>
          <a:endParaRPr lang="pl-PL"/>
        </a:p>
      </dgm:t>
    </dgm:pt>
    <dgm:pt modelId="{F9275379-8A25-498A-8D9E-B39BE5E9131F}">
      <dgm:prSet/>
      <dgm:spPr/>
      <dgm:t>
        <a:bodyPr/>
        <a:lstStyle/>
        <a:p>
          <a:r>
            <a:rPr lang="pl-PL" dirty="0" smtClean="0"/>
            <a:t>Prosektorium</a:t>
          </a:r>
          <a:endParaRPr lang="pl-PL" dirty="0"/>
        </a:p>
      </dgm:t>
    </dgm:pt>
    <dgm:pt modelId="{9DF90CA9-6B13-41E0-B86C-5C18A640D40D}" type="parTrans" cxnId="{2F268E0D-2354-4630-8083-BEAE8C3E977E}">
      <dgm:prSet/>
      <dgm:spPr/>
      <dgm:t>
        <a:bodyPr/>
        <a:lstStyle/>
        <a:p>
          <a:endParaRPr lang="pl-PL"/>
        </a:p>
      </dgm:t>
    </dgm:pt>
    <dgm:pt modelId="{AABA0F91-524D-45D8-A931-65F865C936F3}" type="sibTrans" cxnId="{2F268E0D-2354-4630-8083-BEAE8C3E977E}">
      <dgm:prSet/>
      <dgm:spPr/>
      <dgm:t>
        <a:bodyPr/>
        <a:lstStyle/>
        <a:p>
          <a:endParaRPr lang="pl-PL"/>
        </a:p>
      </dgm:t>
    </dgm:pt>
    <dgm:pt modelId="{A3295F39-FBC0-4645-AC07-20AA80663651}">
      <dgm:prSet/>
      <dgm:spPr/>
      <dgm:t>
        <a:bodyPr/>
        <a:lstStyle/>
        <a:p>
          <a:r>
            <a:rPr lang="pl-PL" dirty="0" smtClean="0"/>
            <a:t>Bank Krwi</a:t>
          </a:r>
          <a:endParaRPr lang="pl-PL" dirty="0"/>
        </a:p>
      </dgm:t>
    </dgm:pt>
    <dgm:pt modelId="{E8A6105F-0154-4483-B595-DC3A203F2884}" type="parTrans" cxnId="{C8DA557E-5907-4AF5-8371-9E0C43D36FD6}">
      <dgm:prSet/>
      <dgm:spPr/>
      <dgm:t>
        <a:bodyPr/>
        <a:lstStyle/>
        <a:p>
          <a:endParaRPr lang="pl-PL"/>
        </a:p>
      </dgm:t>
    </dgm:pt>
    <dgm:pt modelId="{C97BEE59-1402-4F24-B7A2-A985E2608880}" type="sibTrans" cxnId="{C8DA557E-5907-4AF5-8371-9E0C43D36FD6}">
      <dgm:prSet/>
      <dgm:spPr/>
      <dgm:t>
        <a:bodyPr/>
        <a:lstStyle/>
        <a:p>
          <a:endParaRPr lang="pl-PL"/>
        </a:p>
      </dgm:t>
    </dgm:pt>
    <dgm:pt modelId="{DA91D5E4-E5DF-4D98-B862-B63DCDA71DB5}">
      <dgm:prSet/>
      <dgm:spPr/>
      <dgm:t>
        <a:bodyPr/>
        <a:lstStyle/>
        <a:p>
          <a:r>
            <a:rPr lang="pl-PL" dirty="0" smtClean="0"/>
            <a:t>Poradnia </a:t>
          </a:r>
          <a:r>
            <a:rPr lang="pl-PL" dirty="0" smtClean="0"/>
            <a:t>Chirurgiczna Urazowo-Ortopedyczna</a:t>
          </a:r>
          <a:endParaRPr lang="pl-PL" dirty="0"/>
        </a:p>
      </dgm:t>
    </dgm:pt>
    <dgm:pt modelId="{FE327186-EADF-4FAC-BB9A-F95AA8F8947D}" type="parTrans" cxnId="{5D047313-F088-456E-BD2E-B38437BC2621}">
      <dgm:prSet/>
      <dgm:spPr/>
      <dgm:t>
        <a:bodyPr/>
        <a:lstStyle/>
        <a:p>
          <a:endParaRPr lang="pl-PL"/>
        </a:p>
      </dgm:t>
    </dgm:pt>
    <dgm:pt modelId="{5AC7C8F5-2B85-4727-95E2-48F79C326D15}" type="sibTrans" cxnId="{5D047313-F088-456E-BD2E-B38437BC2621}">
      <dgm:prSet/>
      <dgm:spPr/>
      <dgm:t>
        <a:bodyPr/>
        <a:lstStyle/>
        <a:p>
          <a:endParaRPr lang="pl-PL"/>
        </a:p>
      </dgm:t>
    </dgm:pt>
    <dgm:pt modelId="{C26882F3-9D78-4EB3-844B-71490DB206AA}">
      <dgm:prSet/>
      <dgm:spPr/>
      <dgm:t>
        <a:bodyPr/>
        <a:lstStyle/>
        <a:p>
          <a:r>
            <a:rPr lang="pl-PL" dirty="0" smtClean="0"/>
            <a:t>Poradnia Położniczo-Ginekologiczna</a:t>
          </a:r>
          <a:endParaRPr lang="pl-PL" dirty="0"/>
        </a:p>
      </dgm:t>
    </dgm:pt>
    <dgm:pt modelId="{675CC08F-7180-41F9-92AA-B3A9DDD954D9}" type="parTrans" cxnId="{824B4B67-21CA-4E8A-8223-FD5F9E7B2ADD}">
      <dgm:prSet/>
      <dgm:spPr/>
      <dgm:t>
        <a:bodyPr/>
        <a:lstStyle/>
        <a:p>
          <a:endParaRPr lang="pl-PL"/>
        </a:p>
      </dgm:t>
    </dgm:pt>
    <dgm:pt modelId="{F181636B-AAB2-4B0F-96C5-32827FB5BF22}" type="sibTrans" cxnId="{824B4B67-21CA-4E8A-8223-FD5F9E7B2ADD}">
      <dgm:prSet/>
      <dgm:spPr/>
      <dgm:t>
        <a:bodyPr/>
        <a:lstStyle/>
        <a:p>
          <a:endParaRPr lang="pl-PL"/>
        </a:p>
      </dgm:t>
    </dgm:pt>
    <dgm:pt modelId="{3A35AC2D-6A1C-43C8-8C8B-E54C4B0CFC03}">
      <dgm:prSet/>
      <dgm:spPr/>
      <dgm:t>
        <a:bodyPr/>
        <a:lstStyle/>
        <a:p>
          <a:r>
            <a:rPr lang="pl-PL" dirty="0" smtClean="0"/>
            <a:t>Gabinet Zabiegowy</a:t>
          </a:r>
          <a:endParaRPr lang="pl-PL" dirty="0"/>
        </a:p>
      </dgm:t>
    </dgm:pt>
    <dgm:pt modelId="{9C9CF2CE-83A8-4BD9-AF49-7F2F1D97495B}" type="parTrans" cxnId="{D8CA0864-B408-43BD-A69C-8E432116856A}">
      <dgm:prSet/>
      <dgm:spPr/>
      <dgm:t>
        <a:bodyPr/>
        <a:lstStyle/>
        <a:p>
          <a:endParaRPr lang="pl-PL"/>
        </a:p>
      </dgm:t>
    </dgm:pt>
    <dgm:pt modelId="{21A37D08-A272-4562-880F-61C9892D2AC8}" type="sibTrans" cxnId="{D8CA0864-B408-43BD-A69C-8E432116856A}">
      <dgm:prSet/>
      <dgm:spPr/>
      <dgm:t>
        <a:bodyPr/>
        <a:lstStyle/>
        <a:p>
          <a:endParaRPr lang="pl-PL"/>
        </a:p>
      </dgm:t>
    </dgm:pt>
    <dgm:pt modelId="{395C6743-1EB7-4F38-A23A-800DC9098A4D}">
      <dgm:prSet/>
      <dgm:spPr/>
      <dgm:t>
        <a:bodyPr/>
        <a:lstStyle/>
        <a:p>
          <a:r>
            <a:rPr lang="pl-PL" dirty="0" smtClean="0"/>
            <a:t>Gabinet Nocnej i </a:t>
          </a:r>
          <a:r>
            <a:rPr lang="pl-PL" dirty="0" smtClean="0"/>
            <a:t>Świątecznej Podstawowej Opieki Zdrowotnej</a:t>
          </a:r>
          <a:endParaRPr lang="pl-PL" dirty="0"/>
        </a:p>
      </dgm:t>
    </dgm:pt>
    <dgm:pt modelId="{52A0B7FC-2E6E-4CCB-BFCE-400E538D9823}" type="parTrans" cxnId="{6128B367-6868-4E37-8434-89787E678633}">
      <dgm:prSet/>
      <dgm:spPr/>
      <dgm:t>
        <a:bodyPr/>
        <a:lstStyle/>
        <a:p>
          <a:endParaRPr lang="pl-PL"/>
        </a:p>
      </dgm:t>
    </dgm:pt>
    <dgm:pt modelId="{D6781AAF-3B92-4C18-8699-DE57002977A4}" type="sibTrans" cxnId="{6128B367-6868-4E37-8434-89787E678633}">
      <dgm:prSet/>
      <dgm:spPr/>
      <dgm:t>
        <a:bodyPr/>
        <a:lstStyle/>
        <a:p>
          <a:endParaRPr lang="pl-PL"/>
        </a:p>
      </dgm:t>
    </dgm:pt>
    <dgm:pt modelId="{9D8A2149-4BE3-4AD7-AD6E-48FD960F7FA9}">
      <dgm:prSet/>
      <dgm:spPr/>
      <dgm:t>
        <a:bodyPr/>
        <a:lstStyle/>
        <a:p>
          <a:r>
            <a:rPr lang="pl-PL" dirty="0" smtClean="0"/>
            <a:t>Zespół Transportu Sanitarnego</a:t>
          </a:r>
          <a:endParaRPr lang="pl-PL" dirty="0"/>
        </a:p>
      </dgm:t>
    </dgm:pt>
    <dgm:pt modelId="{629F1F72-B3CB-4782-8BB9-58A94FA7B033}" type="parTrans" cxnId="{DF772F3E-CB91-4F85-96F4-7F27D08BCD87}">
      <dgm:prSet/>
      <dgm:spPr/>
      <dgm:t>
        <a:bodyPr/>
        <a:lstStyle/>
        <a:p>
          <a:endParaRPr lang="pl-PL"/>
        </a:p>
      </dgm:t>
    </dgm:pt>
    <dgm:pt modelId="{0AEFB911-2DEC-475B-8DA3-635D04F2BBA7}" type="sibTrans" cxnId="{DF772F3E-CB91-4F85-96F4-7F27D08BCD87}">
      <dgm:prSet/>
      <dgm:spPr/>
      <dgm:t>
        <a:bodyPr/>
        <a:lstStyle/>
        <a:p>
          <a:endParaRPr lang="pl-PL"/>
        </a:p>
      </dgm:t>
    </dgm:pt>
    <dgm:pt modelId="{4D88887A-F7A2-46F2-9E2D-D295C1FBF1B3}">
      <dgm:prSet/>
      <dgm:spPr/>
      <dgm:t>
        <a:bodyPr/>
        <a:lstStyle/>
        <a:p>
          <a:r>
            <a:rPr lang="pl-PL" dirty="0" smtClean="0"/>
            <a:t>Pracownia Radiologii (RTG)</a:t>
          </a:r>
          <a:endParaRPr lang="pl-PL" dirty="0"/>
        </a:p>
      </dgm:t>
    </dgm:pt>
    <dgm:pt modelId="{6D0DAB27-B3C4-4BD3-9D50-740D03B12D9B}" type="parTrans" cxnId="{9CB4129B-B382-4C38-A18E-27EEDBF7BC81}">
      <dgm:prSet/>
      <dgm:spPr/>
      <dgm:t>
        <a:bodyPr/>
        <a:lstStyle/>
        <a:p>
          <a:endParaRPr lang="pl-PL"/>
        </a:p>
      </dgm:t>
    </dgm:pt>
    <dgm:pt modelId="{46115526-7701-4EF3-9B8D-78B52C65CBA0}" type="sibTrans" cxnId="{9CB4129B-B382-4C38-A18E-27EEDBF7BC81}">
      <dgm:prSet/>
      <dgm:spPr/>
      <dgm:t>
        <a:bodyPr/>
        <a:lstStyle/>
        <a:p>
          <a:endParaRPr lang="pl-PL"/>
        </a:p>
      </dgm:t>
    </dgm:pt>
    <dgm:pt modelId="{C423121B-E23F-4184-BA3C-8FB1F1C5E03E}">
      <dgm:prSet/>
      <dgm:spPr/>
      <dgm:t>
        <a:bodyPr/>
        <a:lstStyle/>
        <a:p>
          <a:r>
            <a:rPr lang="pl-PL" dirty="0" smtClean="0"/>
            <a:t>Pracownia Ultrasonografii (USG)</a:t>
          </a:r>
          <a:endParaRPr lang="pl-PL" dirty="0"/>
        </a:p>
      </dgm:t>
    </dgm:pt>
    <dgm:pt modelId="{3758F249-488D-4769-AF4A-024A7675ACCA}" type="parTrans" cxnId="{828E1EA5-9361-4089-AA3A-EFC4FC697507}">
      <dgm:prSet/>
      <dgm:spPr/>
      <dgm:t>
        <a:bodyPr/>
        <a:lstStyle/>
        <a:p>
          <a:endParaRPr lang="pl-PL"/>
        </a:p>
      </dgm:t>
    </dgm:pt>
    <dgm:pt modelId="{ACD45A92-6B51-42EB-94A0-CAD92A39D319}" type="sibTrans" cxnId="{828E1EA5-9361-4089-AA3A-EFC4FC697507}">
      <dgm:prSet/>
      <dgm:spPr/>
      <dgm:t>
        <a:bodyPr/>
        <a:lstStyle/>
        <a:p>
          <a:endParaRPr lang="pl-PL"/>
        </a:p>
      </dgm:t>
    </dgm:pt>
    <dgm:pt modelId="{C26512D7-971E-457E-BEB9-103800066D96}">
      <dgm:prSet/>
      <dgm:spPr/>
      <dgm:t>
        <a:bodyPr/>
        <a:lstStyle/>
        <a:p>
          <a:r>
            <a:rPr lang="pl-PL" dirty="0" smtClean="0"/>
            <a:t>Pracownia </a:t>
          </a:r>
          <a:r>
            <a:rPr lang="pl-PL" dirty="0" err="1" smtClean="0"/>
            <a:t>Fiberoskopii</a:t>
          </a:r>
          <a:endParaRPr lang="pl-PL" dirty="0"/>
        </a:p>
      </dgm:t>
    </dgm:pt>
    <dgm:pt modelId="{79CDC293-1D4C-49B8-8370-1DA4A7DC4EE8}" type="parTrans" cxnId="{3F7BE1E8-B4BD-41BE-82B1-82AE224F3533}">
      <dgm:prSet/>
      <dgm:spPr/>
      <dgm:t>
        <a:bodyPr/>
        <a:lstStyle/>
        <a:p>
          <a:endParaRPr lang="pl-PL"/>
        </a:p>
      </dgm:t>
    </dgm:pt>
    <dgm:pt modelId="{2E39A55F-12C5-4655-9B11-AA78AE3FE170}" type="sibTrans" cxnId="{3F7BE1E8-B4BD-41BE-82B1-82AE224F3533}">
      <dgm:prSet/>
      <dgm:spPr/>
      <dgm:t>
        <a:bodyPr/>
        <a:lstStyle/>
        <a:p>
          <a:endParaRPr lang="pl-PL"/>
        </a:p>
      </dgm:t>
    </dgm:pt>
    <dgm:pt modelId="{D70CD03D-B18E-46DB-BC3B-BB9774BCB62E}">
      <dgm:prSet/>
      <dgm:spPr/>
      <dgm:t>
        <a:bodyPr/>
        <a:lstStyle/>
        <a:p>
          <a:r>
            <a:rPr lang="pl-PL" dirty="0" smtClean="0"/>
            <a:t>Laboratorium Analiz Lekarskich</a:t>
          </a:r>
          <a:endParaRPr lang="pl-PL" dirty="0"/>
        </a:p>
      </dgm:t>
    </dgm:pt>
    <dgm:pt modelId="{2BFCB017-1677-40AB-919E-8705ABDD22B5}" type="parTrans" cxnId="{E4BA56B0-D578-477F-8F3A-C1CB6EC8D22F}">
      <dgm:prSet/>
      <dgm:spPr/>
      <dgm:t>
        <a:bodyPr/>
        <a:lstStyle/>
        <a:p>
          <a:endParaRPr lang="pl-PL"/>
        </a:p>
      </dgm:t>
    </dgm:pt>
    <dgm:pt modelId="{2958F80A-7176-4E82-A7AF-58BA73EDFAC4}" type="sibTrans" cxnId="{E4BA56B0-D578-477F-8F3A-C1CB6EC8D22F}">
      <dgm:prSet/>
      <dgm:spPr/>
      <dgm:t>
        <a:bodyPr/>
        <a:lstStyle/>
        <a:p>
          <a:endParaRPr lang="pl-PL"/>
        </a:p>
      </dgm:t>
    </dgm:pt>
    <dgm:pt modelId="{A1372F38-6895-4D54-9862-0A2F86639733}">
      <dgm:prSet/>
      <dgm:spPr/>
      <dgm:t>
        <a:bodyPr/>
        <a:lstStyle/>
        <a:p>
          <a:r>
            <a:rPr lang="pl-PL" dirty="0" smtClean="0"/>
            <a:t>Punkt </a:t>
          </a:r>
          <a:r>
            <a:rPr lang="pl-PL" dirty="0" smtClean="0"/>
            <a:t>Pobrań</a:t>
          </a:r>
          <a:endParaRPr lang="pl-PL" dirty="0"/>
        </a:p>
      </dgm:t>
    </dgm:pt>
    <dgm:pt modelId="{50D0F722-B6DA-457D-91A5-C2F0207EA5D5}" type="parTrans" cxnId="{0E9A0FB4-B22F-457C-8A3A-D183BE26676B}">
      <dgm:prSet/>
      <dgm:spPr/>
      <dgm:t>
        <a:bodyPr/>
        <a:lstStyle/>
        <a:p>
          <a:endParaRPr lang="pl-PL"/>
        </a:p>
      </dgm:t>
    </dgm:pt>
    <dgm:pt modelId="{B473E92E-E645-4C7A-A4B8-4636230AE510}" type="sibTrans" cxnId="{0E9A0FB4-B22F-457C-8A3A-D183BE26676B}">
      <dgm:prSet/>
      <dgm:spPr/>
      <dgm:t>
        <a:bodyPr/>
        <a:lstStyle/>
        <a:p>
          <a:endParaRPr lang="pl-PL"/>
        </a:p>
      </dgm:t>
    </dgm:pt>
    <dgm:pt modelId="{249D0CB9-61D1-44AD-AA1B-C4535F50649D}">
      <dgm:prSet/>
      <dgm:spPr/>
      <dgm:t>
        <a:bodyPr/>
        <a:lstStyle/>
        <a:p>
          <a:r>
            <a:rPr lang="pl-PL" dirty="0" smtClean="0"/>
            <a:t>Poradnia Zdrowia Psychicznego</a:t>
          </a:r>
          <a:endParaRPr lang="pl-PL" dirty="0"/>
        </a:p>
      </dgm:t>
    </dgm:pt>
    <dgm:pt modelId="{9F3CEF07-9A04-4C72-BA8F-DD8B3E619284}" type="parTrans" cxnId="{DB568F2B-705E-4869-B6FA-2F7C4FA0E063}">
      <dgm:prSet/>
      <dgm:spPr/>
      <dgm:t>
        <a:bodyPr/>
        <a:lstStyle/>
        <a:p>
          <a:endParaRPr lang="pl-PL"/>
        </a:p>
      </dgm:t>
    </dgm:pt>
    <dgm:pt modelId="{B3623D95-38DF-4215-8F42-C8FAB1C01E28}" type="sibTrans" cxnId="{DB568F2B-705E-4869-B6FA-2F7C4FA0E063}">
      <dgm:prSet/>
      <dgm:spPr/>
      <dgm:t>
        <a:bodyPr/>
        <a:lstStyle/>
        <a:p>
          <a:endParaRPr lang="pl-PL"/>
        </a:p>
      </dgm:t>
    </dgm:pt>
    <dgm:pt modelId="{F3FC5278-7F14-430A-BC07-E1CA95CB963F}">
      <dgm:prSet/>
      <dgm:spPr/>
      <dgm:t>
        <a:bodyPr/>
        <a:lstStyle/>
        <a:p>
          <a:r>
            <a:rPr lang="pl-PL" dirty="0" smtClean="0"/>
            <a:t>Poradnia Rehabilitacyjna</a:t>
          </a:r>
          <a:endParaRPr lang="pl-PL" dirty="0"/>
        </a:p>
      </dgm:t>
    </dgm:pt>
    <dgm:pt modelId="{F507EA57-7CD7-4A76-BC85-3ADC6DE9C922}" type="parTrans" cxnId="{8C0BC907-030B-47B6-9C0A-BED103A8EA52}">
      <dgm:prSet/>
      <dgm:spPr/>
      <dgm:t>
        <a:bodyPr/>
        <a:lstStyle/>
        <a:p>
          <a:endParaRPr lang="pl-PL"/>
        </a:p>
      </dgm:t>
    </dgm:pt>
    <dgm:pt modelId="{F83629DB-51A8-41A8-9F95-34CE6C664DB5}" type="sibTrans" cxnId="{8C0BC907-030B-47B6-9C0A-BED103A8EA52}">
      <dgm:prSet/>
      <dgm:spPr/>
      <dgm:t>
        <a:bodyPr/>
        <a:lstStyle/>
        <a:p>
          <a:endParaRPr lang="pl-PL"/>
        </a:p>
      </dgm:t>
    </dgm:pt>
    <dgm:pt modelId="{C562F046-4DD6-4794-939B-6C80B47E3251}">
      <dgm:prSet/>
      <dgm:spPr/>
      <dgm:t>
        <a:bodyPr/>
        <a:lstStyle/>
        <a:p>
          <a:r>
            <a:rPr lang="pl-PL" dirty="0" smtClean="0"/>
            <a:t>Szkoła Rodzenia</a:t>
          </a:r>
          <a:endParaRPr lang="pl-PL" dirty="0"/>
        </a:p>
      </dgm:t>
    </dgm:pt>
    <dgm:pt modelId="{25DFDF79-6183-4D29-A92F-D8D06E684956}" type="parTrans" cxnId="{F06A5D8E-881C-4DA4-BFD1-D390558DB25E}">
      <dgm:prSet/>
      <dgm:spPr/>
      <dgm:t>
        <a:bodyPr/>
        <a:lstStyle/>
        <a:p>
          <a:endParaRPr lang="pl-PL"/>
        </a:p>
      </dgm:t>
    </dgm:pt>
    <dgm:pt modelId="{38FED975-E9C6-46D7-806B-88ACDAA4F595}" type="sibTrans" cxnId="{F06A5D8E-881C-4DA4-BFD1-D390558DB25E}">
      <dgm:prSet/>
      <dgm:spPr/>
      <dgm:t>
        <a:bodyPr/>
        <a:lstStyle/>
        <a:p>
          <a:endParaRPr lang="pl-PL"/>
        </a:p>
      </dgm:t>
    </dgm:pt>
    <dgm:pt modelId="{F0EBC3A2-4D34-4F8D-B9A2-E62A46271809}">
      <dgm:prSet/>
      <dgm:spPr/>
      <dgm:t>
        <a:bodyPr/>
        <a:lstStyle/>
        <a:p>
          <a:r>
            <a:rPr lang="pl-PL" dirty="0" smtClean="0"/>
            <a:t>Dział Fizjoterapii Ambulatoryjnej</a:t>
          </a:r>
          <a:endParaRPr lang="pl-PL" dirty="0"/>
        </a:p>
      </dgm:t>
    </dgm:pt>
    <dgm:pt modelId="{37B0A78A-C8D6-460A-A2A2-320C2EE2DFEC}" type="parTrans" cxnId="{4066371E-44D6-4C1F-8618-A8FC94DB101A}">
      <dgm:prSet/>
      <dgm:spPr/>
      <dgm:t>
        <a:bodyPr/>
        <a:lstStyle/>
        <a:p>
          <a:endParaRPr lang="pl-PL"/>
        </a:p>
      </dgm:t>
    </dgm:pt>
    <dgm:pt modelId="{B7E5ABA5-E0F6-4AB1-A035-D95229355962}" type="sibTrans" cxnId="{4066371E-44D6-4C1F-8618-A8FC94DB101A}">
      <dgm:prSet/>
      <dgm:spPr/>
      <dgm:t>
        <a:bodyPr/>
        <a:lstStyle/>
        <a:p>
          <a:endParaRPr lang="pl-PL"/>
        </a:p>
      </dgm:t>
    </dgm:pt>
    <dgm:pt modelId="{F3507950-BB33-4CE4-8761-FCC25B9F2904}">
      <dgm:prSet/>
      <dgm:spPr/>
      <dgm:t>
        <a:bodyPr/>
        <a:lstStyle/>
        <a:p>
          <a:r>
            <a:rPr lang="pl-PL" dirty="0" smtClean="0"/>
            <a:t>Sekcja Statystyki Dokumentacji Chorych wraz z Rejestrem Usług Medycznych</a:t>
          </a:r>
          <a:endParaRPr lang="pl-PL" dirty="0"/>
        </a:p>
      </dgm:t>
    </dgm:pt>
    <dgm:pt modelId="{7D450E58-B1A6-44F6-8132-08A7F466A155}" type="parTrans" cxnId="{E4141915-7C48-4747-88FB-7C5D73208774}">
      <dgm:prSet/>
      <dgm:spPr/>
      <dgm:t>
        <a:bodyPr/>
        <a:lstStyle/>
        <a:p>
          <a:endParaRPr lang="pl-PL"/>
        </a:p>
      </dgm:t>
    </dgm:pt>
    <dgm:pt modelId="{4E1D1D23-CC9D-4A55-8FD0-39A6E4CE3641}" type="sibTrans" cxnId="{E4141915-7C48-4747-88FB-7C5D73208774}">
      <dgm:prSet/>
      <dgm:spPr/>
      <dgm:t>
        <a:bodyPr/>
        <a:lstStyle/>
        <a:p>
          <a:endParaRPr lang="pl-PL"/>
        </a:p>
      </dgm:t>
    </dgm:pt>
    <dgm:pt modelId="{AD54C830-EBF4-4822-9F1A-83E27D81A708}">
      <dgm:prSet/>
      <dgm:spPr/>
      <dgm:t>
        <a:bodyPr/>
        <a:lstStyle/>
        <a:p>
          <a:r>
            <a:rPr lang="pl-PL" b="1" dirty="0" smtClean="0"/>
            <a:t>DZIAŁ FINANSOWO-KSIĘGOW</a:t>
          </a:r>
          <a:endParaRPr lang="pl-PL" dirty="0"/>
        </a:p>
      </dgm:t>
    </dgm:pt>
    <dgm:pt modelId="{FDE54C3D-4D8E-4751-9E52-A8F300A50E35}" type="parTrans" cxnId="{23372834-F938-4910-B42D-A4289BE6FFA9}">
      <dgm:prSet/>
      <dgm:spPr/>
      <dgm:t>
        <a:bodyPr/>
        <a:lstStyle/>
        <a:p>
          <a:endParaRPr lang="pl-PL"/>
        </a:p>
      </dgm:t>
    </dgm:pt>
    <dgm:pt modelId="{EAE7B823-4AB0-449A-9EE2-ABA479A1A32F}" type="sibTrans" cxnId="{23372834-F938-4910-B42D-A4289BE6FFA9}">
      <dgm:prSet/>
      <dgm:spPr/>
      <dgm:t>
        <a:bodyPr/>
        <a:lstStyle/>
        <a:p>
          <a:endParaRPr lang="pl-PL"/>
        </a:p>
      </dgm:t>
    </dgm:pt>
    <dgm:pt modelId="{085C2D39-6FB3-480B-9E8A-B9A20549AE0C}">
      <dgm:prSet/>
      <dgm:spPr/>
      <dgm:t>
        <a:bodyPr/>
        <a:lstStyle/>
        <a:p>
          <a:r>
            <a:rPr lang="pl-PL" dirty="0" smtClean="0"/>
            <a:t>Samodzielne stanowisk</a:t>
          </a:r>
          <a:r>
            <a:rPr lang="en-US" dirty="0" smtClean="0"/>
            <a:t>o</a:t>
          </a:r>
          <a:r>
            <a:rPr lang="pl-PL" dirty="0" smtClean="0"/>
            <a:t> ds. gospodarki materiałowej</a:t>
          </a:r>
          <a:endParaRPr lang="pl-PL" dirty="0"/>
        </a:p>
      </dgm:t>
    </dgm:pt>
    <dgm:pt modelId="{BFAF0028-4D28-4373-AE72-AB67B009D1B1}" type="parTrans" cxnId="{57EC5D97-6591-449E-B6C9-B9CF14D521DD}">
      <dgm:prSet/>
      <dgm:spPr/>
      <dgm:t>
        <a:bodyPr/>
        <a:lstStyle/>
        <a:p>
          <a:endParaRPr lang="pl-PL"/>
        </a:p>
      </dgm:t>
    </dgm:pt>
    <dgm:pt modelId="{9A8FABA5-0EB0-4A11-AB40-BA84A926E5ED}" type="sibTrans" cxnId="{57EC5D97-6591-449E-B6C9-B9CF14D521DD}">
      <dgm:prSet/>
      <dgm:spPr/>
      <dgm:t>
        <a:bodyPr/>
        <a:lstStyle/>
        <a:p>
          <a:endParaRPr lang="pl-PL"/>
        </a:p>
      </dgm:t>
    </dgm:pt>
    <dgm:pt modelId="{72BD72DC-EF4A-449D-B05A-60F54E1B18AB}">
      <dgm:prSet/>
      <dgm:spPr/>
      <dgm:t>
        <a:bodyPr/>
        <a:lstStyle/>
        <a:p>
          <a:r>
            <a:rPr lang="pl-PL" b="1" dirty="0" smtClean="0"/>
            <a:t>DZIAŁ TECHNICZNY</a:t>
          </a:r>
          <a:endParaRPr lang="pl-PL" dirty="0"/>
        </a:p>
      </dgm:t>
    </dgm:pt>
    <dgm:pt modelId="{48D28D04-B3F9-4F4A-BE4F-80129B942953}" type="parTrans" cxnId="{0CEBCCD0-08D8-48E0-A660-F52420545DD8}">
      <dgm:prSet/>
      <dgm:spPr/>
      <dgm:t>
        <a:bodyPr/>
        <a:lstStyle/>
        <a:p>
          <a:endParaRPr lang="pl-PL"/>
        </a:p>
      </dgm:t>
    </dgm:pt>
    <dgm:pt modelId="{F5B74B7A-6A69-48AC-99C8-EBCF0CF6C66E}" type="sibTrans" cxnId="{0CEBCCD0-08D8-48E0-A660-F52420545DD8}">
      <dgm:prSet/>
      <dgm:spPr/>
      <dgm:t>
        <a:bodyPr/>
        <a:lstStyle/>
        <a:p>
          <a:endParaRPr lang="pl-PL"/>
        </a:p>
      </dgm:t>
    </dgm:pt>
    <dgm:pt modelId="{84935569-D5A2-452A-ACCB-F57C1BF76905}">
      <dgm:prSet/>
      <dgm:spPr/>
      <dgm:t>
        <a:bodyPr/>
        <a:lstStyle/>
        <a:p>
          <a:r>
            <a:rPr lang="pl-PL" dirty="0" smtClean="0"/>
            <a:t>Dział Zaopatrzenia</a:t>
          </a:r>
          <a:endParaRPr lang="pl-PL" dirty="0"/>
        </a:p>
      </dgm:t>
    </dgm:pt>
    <dgm:pt modelId="{44C9DA54-A50E-4FD8-9D98-4B6CA2843823}" type="parTrans" cxnId="{E3F8E5C8-2CC8-4F94-A924-C4F66F10C418}">
      <dgm:prSet/>
      <dgm:spPr/>
      <dgm:t>
        <a:bodyPr/>
        <a:lstStyle/>
        <a:p>
          <a:endParaRPr lang="pl-PL"/>
        </a:p>
      </dgm:t>
    </dgm:pt>
    <dgm:pt modelId="{ADE41A86-5CF6-4454-8BFE-3B2090B4B636}" type="sibTrans" cxnId="{E3F8E5C8-2CC8-4F94-A924-C4F66F10C418}">
      <dgm:prSet/>
      <dgm:spPr/>
      <dgm:t>
        <a:bodyPr/>
        <a:lstStyle/>
        <a:p>
          <a:endParaRPr lang="pl-PL"/>
        </a:p>
      </dgm:t>
    </dgm:pt>
    <dgm:pt modelId="{D6BA0255-1DDA-41CB-ACBE-396F31D6E9AB}">
      <dgm:prSet/>
      <dgm:spPr/>
      <dgm:t>
        <a:bodyPr/>
        <a:lstStyle/>
        <a:p>
          <a:r>
            <a:rPr lang="pl-PL" dirty="0" smtClean="0"/>
            <a:t>Samodzielne stanowiska ds. obsługi informatycznej</a:t>
          </a:r>
          <a:endParaRPr lang="pl-PL" dirty="0"/>
        </a:p>
      </dgm:t>
    </dgm:pt>
    <dgm:pt modelId="{F41777F8-19BE-44F5-B2E1-FCF2AE5B0562}" type="parTrans" cxnId="{98F79152-79D6-49E9-AE12-6015AD2917A0}">
      <dgm:prSet/>
      <dgm:spPr/>
      <dgm:t>
        <a:bodyPr/>
        <a:lstStyle/>
        <a:p>
          <a:endParaRPr lang="pl-PL"/>
        </a:p>
      </dgm:t>
    </dgm:pt>
    <dgm:pt modelId="{72D0BC8D-3C4A-4EE2-B0FD-66D57D1F5076}" type="sibTrans" cxnId="{98F79152-79D6-49E9-AE12-6015AD2917A0}">
      <dgm:prSet/>
      <dgm:spPr/>
      <dgm:t>
        <a:bodyPr/>
        <a:lstStyle/>
        <a:p>
          <a:endParaRPr lang="pl-PL"/>
        </a:p>
      </dgm:t>
    </dgm:pt>
    <dgm:pt modelId="{FB03E29E-ADCF-4562-9060-04BD971525AD}">
      <dgm:prSet/>
      <dgm:spPr/>
      <dgm:t>
        <a:bodyPr/>
        <a:lstStyle/>
        <a:p>
          <a:r>
            <a:rPr lang="pl-PL" dirty="0" smtClean="0"/>
            <a:t>Samodzielne stanowisko ds. </a:t>
          </a:r>
          <a:r>
            <a:rPr lang="en-US" dirty="0" smtClean="0"/>
            <a:t>g</a:t>
          </a:r>
          <a:r>
            <a:rPr lang="pl-PL" dirty="0" err="1" smtClean="0"/>
            <a:t>ospodark</a:t>
          </a:r>
          <a:r>
            <a:rPr lang="en-US" dirty="0" smtClean="0"/>
            <a:t>i </a:t>
          </a:r>
          <a:r>
            <a:rPr lang="pl-PL" dirty="0" smtClean="0"/>
            <a:t>aparaturą i sprzętem medycznym</a:t>
          </a:r>
          <a:endParaRPr lang="pl-PL" dirty="0"/>
        </a:p>
      </dgm:t>
    </dgm:pt>
    <dgm:pt modelId="{B4677A22-C05A-479F-9C9E-D2BD5F7FC64C}" type="parTrans" cxnId="{04A7EAF0-4489-464A-AB92-2AE5FD64F5E6}">
      <dgm:prSet/>
      <dgm:spPr/>
      <dgm:t>
        <a:bodyPr/>
        <a:lstStyle/>
        <a:p>
          <a:endParaRPr lang="pl-PL"/>
        </a:p>
      </dgm:t>
    </dgm:pt>
    <dgm:pt modelId="{7FC4B040-5D4D-42C6-AC58-DE3EE5D0F686}" type="sibTrans" cxnId="{04A7EAF0-4489-464A-AB92-2AE5FD64F5E6}">
      <dgm:prSet/>
      <dgm:spPr/>
      <dgm:t>
        <a:bodyPr/>
        <a:lstStyle/>
        <a:p>
          <a:endParaRPr lang="pl-PL"/>
        </a:p>
      </dgm:t>
    </dgm:pt>
    <dgm:pt modelId="{4E3B6C0D-948A-4532-9289-7550D51EE2A2}">
      <dgm:prSet/>
      <dgm:spPr/>
      <dgm:t>
        <a:bodyPr/>
        <a:lstStyle/>
        <a:p>
          <a:r>
            <a:rPr lang="pl-PL" b="1" dirty="0" smtClean="0"/>
            <a:t>SAMODZIELNE STANOWISKA</a:t>
          </a:r>
          <a:endParaRPr lang="pl-PL" dirty="0"/>
        </a:p>
      </dgm:t>
    </dgm:pt>
    <dgm:pt modelId="{3359A214-68EB-4A5F-A9CB-BD1DD887204C}" type="parTrans" cxnId="{A16AC69D-FEA8-4D6F-B638-D35321467308}">
      <dgm:prSet/>
      <dgm:spPr/>
      <dgm:t>
        <a:bodyPr/>
        <a:lstStyle/>
        <a:p>
          <a:endParaRPr lang="pl-PL"/>
        </a:p>
      </dgm:t>
    </dgm:pt>
    <dgm:pt modelId="{53572868-0B5E-439E-94F7-D0DFADB20E8B}" type="sibTrans" cxnId="{A16AC69D-FEA8-4D6F-B638-D35321467308}">
      <dgm:prSet/>
      <dgm:spPr/>
      <dgm:t>
        <a:bodyPr/>
        <a:lstStyle/>
        <a:p>
          <a:endParaRPr lang="pl-PL"/>
        </a:p>
      </dgm:t>
    </dgm:pt>
    <dgm:pt modelId="{A76DB1E6-705D-4FCE-AC78-6EBBD68ED110}">
      <dgm:prSet/>
      <dgm:spPr/>
      <dgm:t>
        <a:bodyPr/>
        <a:lstStyle/>
        <a:p>
          <a:r>
            <a:rPr lang="pl-PL" dirty="0" smtClean="0"/>
            <a:t>Rzecznik Praw Pacjenta</a:t>
          </a:r>
          <a:endParaRPr lang="pl-PL" dirty="0"/>
        </a:p>
      </dgm:t>
    </dgm:pt>
    <dgm:pt modelId="{FC6014CE-8BAC-44AD-BF26-47A48E12DD44}" type="parTrans" cxnId="{CFB1224D-1D7F-4982-9643-56DC5B9BEC55}">
      <dgm:prSet/>
      <dgm:spPr/>
      <dgm:t>
        <a:bodyPr/>
        <a:lstStyle/>
        <a:p>
          <a:endParaRPr lang="pl-PL"/>
        </a:p>
      </dgm:t>
    </dgm:pt>
    <dgm:pt modelId="{7B7BFA4B-9D1E-4851-A808-B0A0C895A76F}" type="sibTrans" cxnId="{CFB1224D-1D7F-4982-9643-56DC5B9BEC55}">
      <dgm:prSet/>
      <dgm:spPr/>
      <dgm:t>
        <a:bodyPr/>
        <a:lstStyle/>
        <a:p>
          <a:endParaRPr lang="pl-PL"/>
        </a:p>
      </dgm:t>
    </dgm:pt>
    <dgm:pt modelId="{5E3E966A-B383-46A0-B67B-3DEF67995CF4}">
      <dgm:prSet/>
      <dgm:spPr/>
      <dgm:t>
        <a:bodyPr/>
        <a:lstStyle/>
        <a:p>
          <a:r>
            <a:rPr lang="pl-PL" dirty="0" smtClean="0"/>
            <a:t>Samodzielne stanowisko ds. BHP</a:t>
          </a:r>
          <a:r>
            <a:rPr lang="en-US" dirty="0" smtClean="0"/>
            <a:t> </a:t>
          </a:r>
          <a:r>
            <a:rPr lang="pl-PL" dirty="0" smtClean="0"/>
            <a:t>i ochrony przeciwpożarowe</a:t>
          </a:r>
          <a:r>
            <a:rPr lang="en-US" dirty="0" smtClean="0"/>
            <a:t>j</a:t>
          </a:r>
          <a:endParaRPr lang="pl-PL" dirty="0"/>
        </a:p>
      </dgm:t>
    </dgm:pt>
    <dgm:pt modelId="{63599F25-07EA-4932-B030-B59894E16720}" type="parTrans" cxnId="{3928ED71-7C7F-42B7-8FC7-85AB41FC5BFA}">
      <dgm:prSet/>
      <dgm:spPr/>
      <dgm:t>
        <a:bodyPr/>
        <a:lstStyle/>
        <a:p>
          <a:endParaRPr lang="pl-PL"/>
        </a:p>
      </dgm:t>
    </dgm:pt>
    <dgm:pt modelId="{293338C9-14BC-4C33-A698-A8C9D56FB3B2}" type="sibTrans" cxnId="{3928ED71-7C7F-42B7-8FC7-85AB41FC5BFA}">
      <dgm:prSet/>
      <dgm:spPr/>
      <dgm:t>
        <a:bodyPr/>
        <a:lstStyle/>
        <a:p>
          <a:endParaRPr lang="pl-PL"/>
        </a:p>
      </dgm:t>
    </dgm:pt>
    <dgm:pt modelId="{61B9E1C5-6A87-4425-8122-C1B65B173B81}">
      <dgm:prSet/>
      <dgm:spPr/>
      <dgm:t>
        <a:bodyPr/>
        <a:lstStyle/>
        <a:p>
          <a:r>
            <a:rPr lang="pl-PL" dirty="0" smtClean="0"/>
            <a:t>Samodzielne stanowisko ds. obronności</a:t>
          </a:r>
          <a:endParaRPr lang="pl-PL" dirty="0"/>
        </a:p>
      </dgm:t>
    </dgm:pt>
    <dgm:pt modelId="{8816C0A9-1B27-4DA4-98D8-AC69471D92B4}" type="parTrans" cxnId="{192A54B0-73FF-4234-A4C8-0DD3BE8394AE}">
      <dgm:prSet/>
      <dgm:spPr/>
      <dgm:t>
        <a:bodyPr/>
        <a:lstStyle/>
        <a:p>
          <a:endParaRPr lang="pl-PL"/>
        </a:p>
      </dgm:t>
    </dgm:pt>
    <dgm:pt modelId="{64F79502-433C-4F40-BB07-7ECAAA1A39B8}" type="sibTrans" cxnId="{192A54B0-73FF-4234-A4C8-0DD3BE8394AE}">
      <dgm:prSet/>
      <dgm:spPr/>
      <dgm:t>
        <a:bodyPr/>
        <a:lstStyle/>
        <a:p>
          <a:endParaRPr lang="pl-PL"/>
        </a:p>
      </dgm:t>
    </dgm:pt>
    <dgm:pt modelId="{1145CE6C-C721-4770-A2FA-84E1486C0FEA}">
      <dgm:prSet/>
      <dgm:spPr/>
      <dgm:t>
        <a:bodyPr/>
        <a:lstStyle/>
        <a:p>
          <a:r>
            <a:rPr lang="pl-PL" dirty="0" smtClean="0"/>
            <a:t>Kapelan szpitalny</a:t>
          </a:r>
          <a:endParaRPr lang="pl-PL" dirty="0"/>
        </a:p>
      </dgm:t>
    </dgm:pt>
    <dgm:pt modelId="{0400329F-F070-4AE0-B33F-A3E491F3F744}" type="parTrans" cxnId="{C9E0F104-B8D8-4A9D-9831-E244A34B7B7F}">
      <dgm:prSet/>
      <dgm:spPr/>
      <dgm:t>
        <a:bodyPr/>
        <a:lstStyle/>
        <a:p>
          <a:endParaRPr lang="pl-PL"/>
        </a:p>
      </dgm:t>
    </dgm:pt>
    <dgm:pt modelId="{ED9EE7B9-A4B8-4925-98C4-5A309DA1BCA5}" type="sibTrans" cxnId="{C9E0F104-B8D8-4A9D-9831-E244A34B7B7F}">
      <dgm:prSet/>
      <dgm:spPr/>
      <dgm:t>
        <a:bodyPr/>
        <a:lstStyle/>
        <a:p>
          <a:endParaRPr lang="pl-PL"/>
        </a:p>
      </dgm:t>
    </dgm:pt>
    <dgm:pt modelId="{E6714652-B79D-40EC-8DC9-52ACAAAB2049}">
      <dgm:prSet/>
      <dgm:spPr/>
      <dgm:t>
        <a:bodyPr/>
        <a:lstStyle/>
        <a:p>
          <a:r>
            <a:rPr lang="pl-PL" dirty="0" smtClean="0"/>
            <a:t>Radca prawny</a:t>
          </a:r>
          <a:endParaRPr lang="pl-PL" dirty="0"/>
        </a:p>
      </dgm:t>
    </dgm:pt>
    <dgm:pt modelId="{88D57208-D5F6-4320-A391-960B80B0C7F4}" type="parTrans" cxnId="{30CE7C19-7565-4B2E-B0C8-9B9051B240C1}">
      <dgm:prSet/>
      <dgm:spPr/>
      <dgm:t>
        <a:bodyPr/>
        <a:lstStyle/>
        <a:p>
          <a:endParaRPr lang="pl-PL"/>
        </a:p>
      </dgm:t>
    </dgm:pt>
    <dgm:pt modelId="{7AC879DF-93D2-4A6B-B07E-7D575D97A958}" type="sibTrans" cxnId="{30CE7C19-7565-4B2E-B0C8-9B9051B240C1}">
      <dgm:prSet/>
      <dgm:spPr/>
      <dgm:t>
        <a:bodyPr/>
        <a:lstStyle/>
        <a:p>
          <a:endParaRPr lang="pl-PL"/>
        </a:p>
      </dgm:t>
    </dgm:pt>
    <dgm:pt modelId="{774EFE22-3C1A-4485-91F6-CC8E905AD87A}" type="pres">
      <dgm:prSet presAssocID="{580C3065-E1ED-4525-BC7B-AA8854B407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5B6C5B6-D4DD-490B-99D9-51CA99E40B8B}" type="pres">
      <dgm:prSet presAssocID="{6F365AA9-5C08-49A2-A8B3-AA28F0D009E6}" presName="composite" presStyleCnt="0"/>
      <dgm:spPr/>
    </dgm:pt>
    <dgm:pt modelId="{92E7DDCB-93C3-47EE-AD54-1214CC5F213F}" type="pres">
      <dgm:prSet presAssocID="{6F365AA9-5C08-49A2-A8B3-AA28F0D009E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B04522-42AF-41E1-A38E-A1D981F2C956}" type="pres">
      <dgm:prSet presAssocID="{6F365AA9-5C08-49A2-A8B3-AA28F0D009E6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F2DA92-6D51-4326-A8BE-449799D5B8A3}" type="pres">
      <dgm:prSet presAssocID="{C5318B75-F943-451A-BE52-FFA03D674A00}" presName="space" presStyleCnt="0"/>
      <dgm:spPr/>
    </dgm:pt>
    <dgm:pt modelId="{5AF3561B-3184-420E-AF91-B050A6E4BACD}" type="pres">
      <dgm:prSet presAssocID="{FE8D74BA-CC0C-480C-B82A-C2F0EA8E6461}" presName="composite" presStyleCnt="0"/>
      <dgm:spPr/>
    </dgm:pt>
    <dgm:pt modelId="{7A78CED7-7DC3-443E-AABF-A8655BAE3AB2}" type="pres">
      <dgm:prSet presAssocID="{FE8D74BA-CC0C-480C-B82A-C2F0EA8E646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76977C-7FE2-49F9-9BEB-1931C002BCEF}" type="pres">
      <dgm:prSet presAssocID="{FE8D74BA-CC0C-480C-B82A-C2F0EA8E646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5A0AFE-8898-4AFB-93E8-E2DB216D1760}" type="pres">
      <dgm:prSet presAssocID="{BE265CC7-E7AD-475D-B4D6-1BD514C175B6}" presName="space" presStyleCnt="0"/>
      <dgm:spPr/>
    </dgm:pt>
    <dgm:pt modelId="{7D64BB0B-F308-4C58-B839-13D705D17C9A}" type="pres">
      <dgm:prSet presAssocID="{8F62B9D5-0757-4F81-A1FF-46AD2904E1F9}" presName="composite" presStyleCnt="0"/>
      <dgm:spPr/>
    </dgm:pt>
    <dgm:pt modelId="{8118CBB3-C9BA-49C3-9C38-E90F1D84CE2E}" type="pres">
      <dgm:prSet presAssocID="{8F62B9D5-0757-4F81-A1FF-46AD2904E1F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CA82C2-F6DD-4318-8AAB-459DEF5F9635}" type="pres">
      <dgm:prSet presAssocID="{8F62B9D5-0757-4F81-A1FF-46AD2904E1F9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A297776-A542-48A8-AF5B-5942D3CA1F23}" type="pres">
      <dgm:prSet presAssocID="{44AFA9DA-7825-42DB-BBA6-01EAFCB76F6F}" presName="space" presStyleCnt="0"/>
      <dgm:spPr/>
    </dgm:pt>
    <dgm:pt modelId="{0A9CD09D-5420-4200-84C7-8122B220A2F6}" type="pres">
      <dgm:prSet presAssocID="{7FD87914-2874-499A-A13B-230928B3FF04}" presName="composite" presStyleCnt="0"/>
      <dgm:spPr/>
    </dgm:pt>
    <dgm:pt modelId="{A6684564-CDE0-4637-8C4A-9DC9F481540D}" type="pres">
      <dgm:prSet presAssocID="{7FD87914-2874-499A-A13B-230928B3FF0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02D0B7-F1F7-48B3-80DF-C214A5D0AC4D}" type="pres">
      <dgm:prSet presAssocID="{7FD87914-2874-499A-A13B-230928B3FF04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CEBCCD0-08D8-48E0-A660-F52420545DD8}" srcId="{085C2D39-6FB3-480B-9E8A-B9A20549AE0C}" destId="{72BD72DC-EF4A-449D-B05A-60F54E1B18AB}" srcOrd="0" destOrd="0" parTransId="{48D28D04-B3F9-4F4A-BE4F-80129B942953}" sibTransId="{F5B74B7A-6A69-48AC-99C8-EBCF0CF6C66E}"/>
    <dgm:cxn modelId="{A16AC69D-FEA8-4D6F-B638-D35321467308}" srcId="{FB03E29E-ADCF-4562-9060-04BD971525AD}" destId="{4E3B6C0D-948A-4532-9289-7550D51EE2A2}" srcOrd="0" destOrd="0" parTransId="{3359A214-68EB-4A5F-A9CB-BD1DD887204C}" sibTransId="{53572868-0B5E-439E-94F7-D0DFADB20E8B}"/>
    <dgm:cxn modelId="{98F79152-79D6-49E9-AE12-6015AD2917A0}" srcId="{7FD87914-2874-499A-A13B-230928B3FF04}" destId="{D6BA0255-1DDA-41CB-ACBE-396F31D6E9AB}" srcOrd="3" destOrd="0" parTransId="{F41777F8-19BE-44F5-B2E1-FCF2AE5B0562}" sibTransId="{72D0BC8D-3C4A-4EE2-B0FD-66D57D1F5076}"/>
    <dgm:cxn modelId="{E8364B50-2094-4515-B253-AA5E0F9DD7F2}" type="presOf" srcId="{7FD87914-2874-499A-A13B-230928B3FF04}" destId="{A6684564-CDE0-4637-8C4A-9DC9F481540D}" srcOrd="0" destOrd="0" presId="urn:microsoft.com/office/officeart/2005/8/layout/hList1"/>
    <dgm:cxn modelId="{965C270F-00B9-4DD6-8150-21E47197B040}" type="presOf" srcId="{FB03E29E-ADCF-4562-9060-04BD971525AD}" destId="{1502D0B7-F1F7-48B3-80DF-C214A5D0AC4D}" srcOrd="0" destOrd="6" presId="urn:microsoft.com/office/officeart/2005/8/layout/hList1"/>
    <dgm:cxn modelId="{519AE220-B293-4C2C-97B7-D0CAD3413005}" srcId="{6F365AA9-5C08-49A2-A8B3-AA28F0D009E6}" destId="{979C2F3B-171E-48F3-BCF8-235F502AA12E}" srcOrd="3" destOrd="0" parTransId="{67AF4DE9-E9EF-4458-89B7-AB7FF06BE164}" sibTransId="{F2859BCE-3C60-4643-835F-525D64F3659E}"/>
    <dgm:cxn modelId="{D1785569-7E98-4B29-989B-460E6195147F}" srcId="{6F365AA9-5C08-49A2-A8B3-AA28F0D009E6}" destId="{371D127D-C478-4728-9848-1CB86C4D6177}" srcOrd="1" destOrd="0" parTransId="{84174A8C-14EF-4000-9105-8452996589E2}" sibTransId="{8583C31E-E350-48B4-8544-301573EF1366}"/>
    <dgm:cxn modelId="{97007311-C00B-400A-8AD7-009715A4C72B}" type="presOf" srcId="{6F365AA9-5C08-49A2-A8B3-AA28F0D009E6}" destId="{92E7DDCB-93C3-47EE-AD54-1214CC5F213F}" srcOrd="0" destOrd="0" presId="urn:microsoft.com/office/officeart/2005/8/layout/hList1"/>
    <dgm:cxn modelId="{04A7EAF0-4489-464A-AB92-2AE5FD64F5E6}" srcId="{7FD87914-2874-499A-A13B-230928B3FF04}" destId="{FB03E29E-ADCF-4562-9060-04BD971525AD}" srcOrd="4" destOrd="0" parTransId="{B4677A22-C05A-479F-9C9E-D2BD5F7FC64C}" sibTransId="{7FC4B040-5D4D-42C6-AC58-DE3EE5D0F686}"/>
    <dgm:cxn modelId="{C7801635-A3D0-4850-8DF0-D0D0771376FC}" type="presOf" srcId="{395C6743-1EB7-4F38-A23A-800DC9098A4D}" destId="{2576977C-7FE2-49F9-9BEB-1931C002BCEF}" srcOrd="0" destOrd="4" presId="urn:microsoft.com/office/officeart/2005/8/layout/hList1"/>
    <dgm:cxn modelId="{C9E0F104-B8D8-4A9D-9831-E244A34B7B7F}" srcId="{7FD87914-2874-499A-A13B-230928B3FF04}" destId="{1145CE6C-C721-4770-A2FA-84E1486C0FEA}" srcOrd="8" destOrd="0" parTransId="{0400329F-F070-4AE0-B33F-A3E491F3F744}" sibTransId="{ED9EE7B9-A4B8-4925-98C4-5A309DA1BCA5}"/>
    <dgm:cxn modelId="{AE16F1BD-E9FD-4531-8BC8-B7BB4757318B}" type="presOf" srcId="{DA91D5E4-E5DF-4D98-B862-B63DCDA71DB5}" destId="{2576977C-7FE2-49F9-9BEB-1931C002BCEF}" srcOrd="0" destOrd="1" presId="urn:microsoft.com/office/officeart/2005/8/layout/hList1"/>
    <dgm:cxn modelId="{3DB9A930-336F-4BEF-9378-01EEDE9CD8E9}" type="presOf" srcId="{249D0CB9-61D1-44AD-AA1B-C4535F50649D}" destId="{2576977C-7FE2-49F9-9BEB-1931C002BCEF}" srcOrd="0" destOrd="11" presId="urn:microsoft.com/office/officeart/2005/8/layout/hList1"/>
    <dgm:cxn modelId="{0E9A0FB4-B22F-457C-8A3A-D183BE26676B}" srcId="{FE8D74BA-CC0C-480C-B82A-C2F0EA8E6461}" destId="{A1372F38-6895-4D54-9862-0A2F86639733}" srcOrd="10" destOrd="0" parTransId="{50D0F722-B6DA-457D-91A5-C2F0207EA5D5}" sibTransId="{B473E92E-E645-4C7A-A4B8-4636230AE510}"/>
    <dgm:cxn modelId="{46E4918D-4D9B-484B-A3CE-FF42FA87E713}" type="presOf" srcId="{8F62B9D5-0757-4F81-A1FF-46AD2904E1F9}" destId="{8118CBB3-C9BA-49C3-9C38-E90F1D84CE2E}" srcOrd="0" destOrd="0" presId="urn:microsoft.com/office/officeart/2005/8/layout/hList1"/>
    <dgm:cxn modelId="{FBEED1F2-6D1C-41B4-9594-0BF0F3770259}" srcId="{580C3065-E1ED-4525-BC7B-AA8854B40701}" destId="{7FD87914-2874-499A-A13B-230928B3FF04}" srcOrd="3" destOrd="0" parTransId="{524FD06C-06D0-4604-9446-7FDAFE0E6E71}" sibTransId="{4F7B2D92-A085-4A7F-AFBC-B0DC88529279}"/>
    <dgm:cxn modelId="{F5C18A8C-33E7-4627-8A48-7EA3325FC5D4}" type="presOf" srcId="{C26882F3-9D78-4EB3-844B-71490DB206AA}" destId="{2576977C-7FE2-49F9-9BEB-1931C002BCEF}" srcOrd="0" destOrd="2" presId="urn:microsoft.com/office/officeart/2005/8/layout/hList1"/>
    <dgm:cxn modelId="{F6E8A232-DFD2-457B-8278-56D98CA36B6F}" srcId="{6F365AA9-5C08-49A2-A8B3-AA28F0D009E6}" destId="{437C0689-F099-4C80-8ED4-208E90994E7B}" srcOrd="4" destOrd="0" parTransId="{EA5343E5-D282-439D-9812-7C7351CCD1D9}" sibTransId="{DD7C709F-A35C-4E34-A70C-5D463D35BFF1}"/>
    <dgm:cxn modelId="{9F5E8BAE-D38F-4CF5-8C4C-F59A1C8AD547}" srcId="{580C3065-E1ED-4525-BC7B-AA8854B40701}" destId="{6F365AA9-5C08-49A2-A8B3-AA28F0D009E6}" srcOrd="0" destOrd="0" parTransId="{1CE0F4D1-604B-43DA-97D8-0093E543DB54}" sibTransId="{C5318B75-F943-451A-BE52-FFA03D674A00}"/>
    <dgm:cxn modelId="{A18FED59-F7DA-4FEF-AE96-0CFAFC4A0587}" type="presOf" srcId="{580C3065-E1ED-4525-BC7B-AA8854B40701}" destId="{774EFE22-3C1A-4485-91F6-CC8E905AD87A}" srcOrd="0" destOrd="0" presId="urn:microsoft.com/office/officeart/2005/8/layout/hList1"/>
    <dgm:cxn modelId="{97F00FF1-A801-4B41-BF17-2DDBC9C388D5}" type="presOf" srcId="{C26512D7-971E-457E-BEB9-103800066D96}" destId="{2576977C-7FE2-49F9-9BEB-1931C002BCEF}" srcOrd="0" destOrd="8" presId="urn:microsoft.com/office/officeart/2005/8/layout/hList1"/>
    <dgm:cxn modelId="{FF33E692-41B0-4B50-9BDC-502AAD743214}" type="presOf" srcId="{D70CD03D-B18E-46DB-BC3B-BB9774BCB62E}" destId="{2576977C-7FE2-49F9-9BEB-1931C002BCEF}" srcOrd="0" destOrd="9" presId="urn:microsoft.com/office/officeart/2005/8/layout/hList1"/>
    <dgm:cxn modelId="{3F7BE1E8-B4BD-41BE-82B1-82AE224F3533}" srcId="{FE8D74BA-CC0C-480C-B82A-C2F0EA8E6461}" destId="{C26512D7-971E-457E-BEB9-103800066D96}" srcOrd="8" destOrd="0" parTransId="{79CDC293-1D4C-49B8-8370-1DA4A7DC4EE8}" sibTransId="{2E39A55F-12C5-4655-9B11-AA78AE3FE170}"/>
    <dgm:cxn modelId="{152EB009-28C5-4364-BF5E-C3867A266FC0}" srcId="{580C3065-E1ED-4525-BC7B-AA8854B40701}" destId="{FE8D74BA-CC0C-480C-B82A-C2F0EA8E6461}" srcOrd="1" destOrd="0" parTransId="{61460DB4-E955-49DF-BD54-0321FBCBBE87}" sibTransId="{BE265CC7-E7AD-475D-B4D6-1BD514C175B6}"/>
    <dgm:cxn modelId="{4193F133-AA36-463C-892E-146547881856}" srcId="{C0B3BA75-E012-452B-A25A-EE4D6C3B3098}" destId="{E7DCA914-6618-49D2-89CC-A963E6C37772}" srcOrd="1" destOrd="0" parTransId="{77AA408F-2032-4F71-A54A-DC1FA9B576E8}" sibTransId="{2C7EAF24-35A8-43D9-A74E-AF927A72D9D5}"/>
    <dgm:cxn modelId="{B02B7978-839B-48C5-9F5A-719B1E01D4DB}" type="presOf" srcId="{AD54C830-EBF4-4822-9F1A-83E27D81A708}" destId="{1502D0B7-F1F7-48B3-80DF-C214A5D0AC4D}" srcOrd="0" destOrd="1" presId="urn:microsoft.com/office/officeart/2005/8/layout/hList1"/>
    <dgm:cxn modelId="{775DBF70-11AC-4D0C-81FF-6103F0DF5503}" type="presOf" srcId="{72BD72DC-EF4A-449D-B05A-60F54E1B18AB}" destId="{1502D0B7-F1F7-48B3-80DF-C214A5D0AC4D}" srcOrd="0" destOrd="3" presId="urn:microsoft.com/office/officeart/2005/8/layout/hList1"/>
    <dgm:cxn modelId="{5E6C8140-9BAC-4916-B874-72D776889703}" type="presOf" srcId="{FE8D74BA-CC0C-480C-B82A-C2F0EA8E6461}" destId="{7A78CED7-7DC3-443E-AABF-A8655BAE3AB2}" srcOrd="0" destOrd="0" presId="urn:microsoft.com/office/officeart/2005/8/layout/hList1"/>
    <dgm:cxn modelId="{CE0C9C1A-BD57-4509-9206-55823404A6C3}" type="presOf" srcId="{437C0689-F099-4C80-8ED4-208E90994E7B}" destId="{30B04522-42AF-41E1-A38E-A1D981F2C956}" srcOrd="0" destOrd="4" presId="urn:microsoft.com/office/officeart/2005/8/layout/hList1"/>
    <dgm:cxn modelId="{485E2D5F-C98C-4A7E-93FB-9F767782DE18}" type="presOf" srcId="{A76DB1E6-705D-4FCE-AC78-6EBBD68ED110}" destId="{1502D0B7-F1F7-48B3-80DF-C214A5D0AC4D}" srcOrd="0" destOrd="8" presId="urn:microsoft.com/office/officeart/2005/8/layout/hList1"/>
    <dgm:cxn modelId="{D8CA0864-B408-43BD-A69C-8E432116856A}" srcId="{FE8D74BA-CC0C-480C-B82A-C2F0EA8E6461}" destId="{3A35AC2D-6A1C-43C8-8C8B-E54C4B0CFC03}" srcOrd="3" destOrd="0" parTransId="{9C9CF2CE-83A8-4BD9-AF49-7F2F1D97495B}" sibTransId="{21A37D08-A272-4562-880F-61C9892D2AC8}"/>
    <dgm:cxn modelId="{E0CFA499-3B75-4029-B9DA-7A6185B65A82}" type="presOf" srcId="{47EE48D9-341D-4B19-B3C9-3DBC16332A8A}" destId="{30B04522-42AF-41E1-A38E-A1D981F2C956}" srcOrd="0" destOrd="8" presId="urn:microsoft.com/office/officeart/2005/8/layout/hList1"/>
    <dgm:cxn modelId="{B4631DE7-A6F1-463C-AD04-50DBE7835B2A}" type="presOf" srcId="{F3507950-BB33-4CE4-8761-FCC25B9F2904}" destId="{1502D0B7-F1F7-48B3-80DF-C214A5D0AC4D}" srcOrd="0" destOrd="0" presId="urn:microsoft.com/office/officeart/2005/8/layout/hList1"/>
    <dgm:cxn modelId="{0E9A60A2-FD90-4103-8B6B-59D87B94C3DA}" type="presOf" srcId="{5E3E966A-B383-46A0-B67B-3DEF67995CF4}" destId="{1502D0B7-F1F7-48B3-80DF-C214A5D0AC4D}" srcOrd="0" destOrd="9" presId="urn:microsoft.com/office/officeart/2005/8/layout/hList1"/>
    <dgm:cxn modelId="{08573E91-5E03-452B-A893-1EB3EE65D8DC}" type="presOf" srcId="{1145CE6C-C721-4770-A2FA-84E1486C0FEA}" destId="{1502D0B7-F1F7-48B3-80DF-C214A5D0AC4D}" srcOrd="0" destOrd="11" presId="urn:microsoft.com/office/officeart/2005/8/layout/hList1"/>
    <dgm:cxn modelId="{3928ED71-7C7F-42B7-8FC7-85AB41FC5BFA}" srcId="{7FD87914-2874-499A-A13B-230928B3FF04}" destId="{5E3E966A-B383-46A0-B67B-3DEF67995CF4}" srcOrd="6" destOrd="0" parTransId="{63599F25-07EA-4932-B030-B59894E16720}" sibTransId="{293338C9-14BC-4C33-A698-A8C9D56FB3B2}"/>
    <dgm:cxn modelId="{A0997BC3-D62B-4966-8613-153F2B1F5D31}" type="presOf" srcId="{F9275379-8A25-498A-8D9E-B39BE5E9131F}" destId="{30B04522-42AF-41E1-A38E-A1D981F2C956}" srcOrd="0" destOrd="9" presId="urn:microsoft.com/office/officeart/2005/8/layout/hList1"/>
    <dgm:cxn modelId="{F52522E4-855C-44DA-846A-4FA26E2FFF09}" type="presOf" srcId="{866F093E-5DA5-49AF-9048-F49794B18052}" destId="{30B04522-42AF-41E1-A38E-A1D981F2C956}" srcOrd="0" destOrd="2" presId="urn:microsoft.com/office/officeart/2005/8/layout/hList1"/>
    <dgm:cxn modelId="{CFB1224D-1D7F-4982-9643-56DC5B9BEC55}" srcId="{7FD87914-2874-499A-A13B-230928B3FF04}" destId="{A76DB1E6-705D-4FCE-AC78-6EBBD68ED110}" srcOrd="5" destOrd="0" parTransId="{FC6014CE-8BAC-44AD-BF26-47A48E12DD44}" sibTransId="{7B7BFA4B-9D1E-4851-A808-B0A0C895A76F}"/>
    <dgm:cxn modelId="{B44BD625-5EE5-46A8-B0BF-F88D1EF93D55}" srcId="{6F365AA9-5C08-49A2-A8B3-AA28F0D009E6}" destId="{C0B3BA75-E012-452B-A25A-EE4D6C3B3098}" srcOrd="5" destOrd="0" parTransId="{7314A7ED-92BD-4F3F-AE44-57E738EB8F30}" sibTransId="{B70D54E1-D301-45E1-A962-9FE1A24E91DC}"/>
    <dgm:cxn modelId="{DB568F2B-705E-4869-B6FA-2F7C4FA0E063}" srcId="{FE8D74BA-CC0C-480C-B82A-C2F0EA8E6461}" destId="{249D0CB9-61D1-44AD-AA1B-C4535F50649D}" srcOrd="11" destOrd="0" parTransId="{9F3CEF07-9A04-4C72-BA8F-DD8B3E619284}" sibTransId="{B3623D95-38DF-4215-8F42-C8FAB1C01E28}"/>
    <dgm:cxn modelId="{611FDCB2-C7F5-47F9-B705-7B1A80413382}" srcId="{6F365AA9-5C08-49A2-A8B3-AA28F0D009E6}" destId="{E75A5412-A2C3-4CB1-B60D-59CA9819CB75}" srcOrd="0" destOrd="0" parTransId="{2E01975B-BEDA-44EE-9B6B-265C3B6CF4BE}" sibTransId="{030A8BF6-1651-41D3-AAB5-A7351A0D6322}"/>
    <dgm:cxn modelId="{5D047313-F088-456E-BD2E-B38437BC2621}" srcId="{FE8D74BA-CC0C-480C-B82A-C2F0EA8E6461}" destId="{DA91D5E4-E5DF-4D98-B862-B63DCDA71DB5}" srcOrd="1" destOrd="0" parTransId="{FE327186-EADF-4FAC-BB9A-F95AA8F8947D}" sibTransId="{5AC7C8F5-2B85-4727-95E2-48F79C326D15}"/>
    <dgm:cxn modelId="{EE46570C-B8CF-44AF-8B2E-6CE924DAB6DE}" type="presOf" srcId="{085C2D39-6FB3-480B-9E8A-B9A20549AE0C}" destId="{1502D0B7-F1F7-48B3-80DF-C214A5D0AC4D}" srcOrd="0" destOrd="2" presId="urn:microsoft.com/office/officeart/2005/8/layout/hList1"/>
    <dgm:cxn modelId="{16FCDEB5-F481-4827-9537-FDBF3AA491D2}" type="presOf" srcId="{3A35AC2D-6A1C-43C8-8C8B-E54C4B0CFC03}" destId="{2576977C-7FE2-49F9-9BEB-1931C002BCEF}" srcOrd="0" destOrd="3" presId="urn:microsoft.com/office/officeart/2005/8/layout/hList1"/>
    <dgm:cxn modelId="{C2A2AB62-9B7F-44A1-8CBD-990E5B1D9511}" type="presOf" srcId="{4E3B6C0D-948A-4532-9289-7550D51EE2A2}" destId="{1502D0B7-F1F7-48B3-80DF-C214A5D0AC4D}" srcOrd="0" destOrd="7" presId="urn:microsoft.com/office/officeart/2005/8/layout/hList1"/>
    <dgm:cxn modelId="{E4BA56B0-D578-477F-8F3A-C1CB6EC8D22F}" srcId="{FE8D74BA-CC0C-480C-B82A-C2F0EA8E6461}" destId="{D70CD03D-B18E-46DB-BC3B-BB9774BCB62E}" srcOrd="9" destOrd="0" parTransId="{2BFCB017-1677-40AB-919E-8705ABDD22B5}" sibTransId="{2958F80A-7176-4E82-A7AF-58BA73EDFAC4}"/>
    <dgm:cxn modelId="{D68EAF33-13BF-4C49-B109-800044DD1683}" type="presOf" srcId="{A1372F38-6895-4D54-9862-0A2F86639733}" destId="{2576977C-7FE2-49F9-9BEB-1931C002BCEF}" srcOrd="0" destOrd="10" presId="urn:microsoft.com/office/officeart/2005/8/layout/hList1"/>
    <dgm:cxn modelId="{E3F8E5C8-2CC8-4F94-A924-C4F66F10C418}" srcId="{7FD87914-2874-499A-A13B-230928B3FF04}" destId="{84935569-D5A2-452A-ACCB-F57C1BF76905}" srcOrd="2" destOrd="0" parTransId="{44C9DA54-A50E-4FD8-9D98-4B6CA2843823}" sibTransId="{ADE41A86-5CF6-4454-8BFE-3B2090B4B636}"/>
    <dgm:cxn modelId="{17522D1E-F11B-401F-ACEE-8C53D3C48175}" type="presOf" srcId="{F3FC5278-7F14-430A-BC07-E1CA95CB963F}" destId="{2576977C-7FE2-49F9-9BEB-1931C002BCEF}" srcOrd="0" destOrd="12" presId="urn:microsoft.com/office/officeart/2005/8/layout/hList1"/>
    <dgm:cxn modelId="{23372834-F938-4910-B42D-A4289BE6FFA9}" srcId="{F3507950-BB33-4CE4-8761-FCC25B9F2904}" destId="{AD54C830-EBF4-4822-9F1A-83E27D81A708}" srcOrd="0" destOrd="0" parTransId="{FDE54C3D-4D8E-4751-9E52-A8F300A50E35}" sibTransId="{EAE7B823-4AB0-449A-9EE2-ABA479A1A32F}"/>
    <dgm:cxn modelId="{6128B367-6868-4E37-8434-89787E678633}" srcId="{FE8D74BA-CC0C-480C-B82A-C2F0EA8E6461}" destId="{395C6743-1EB7-4F38-A23A-800DC9098A4D}" srcOrd="4" destOrd="0" parTransId="{52A0B7FC-2E6E-4CCB-BFCE-400E538D9823}" sibTransId="{D6781AAF-3B92-4C18-8699-DE57002977A4}"/>
    <dgm:cxn modelId="{EE304467-AD5C-45AD-B277-B48F3293450A}" type="presOf" srcId="{C0B3BA75-E012-452B-A25A-EE4D6C3B3098}" destId="{30B04522-42AF-41E1-A38E-A1D981F2C956}" srcOrd="0" destOrd="5" presId="urn:microsoft.com/office/officeart/2005/8/layout/hList1"/>
    <dgm:cxn modelId="{B29FC591-BAED-4833-9BEB-7DA934109495}" srcId="{C0B3BA75-E012-452B-A25A-EE4D6C3B3098}" destId="{0DCC65D7-65D1-4908-A443-32CE277AFD36}" srcOrd="0" destOrd="0" parTransId="{B6BFAC7E-564A-43A8-929A-C3BF217D237E}" sibTransId="{064DFEF7-BD79-411F-A6DB-71DD982F23DC}"/>
    <dgm:cxn modelId="{4DA06FB8-CE62-42C2-BACF-136BED7221C7}" srcId="{6F365AA9-5C08-49A2-A8B3-AA28F0D009E6}" destId="{866F093E-5DA5-49AF-9048-F49794B18052}" srcOrd="2" destOrd="0" parTransId="{0A31027E-D9EF-4904-99B8-CE0B92A5C9AC}" sibTransId="{29F50571-FDC6-4D5D-8711-0F87B9A156A2}"/>
    <dgm:cxn modelId="{D00AEE6B-9ACE-4F06-AE36-E00837162C72}" type="presOf" srcId="{F0EBC3A2-4D34-4F8D-B9A2-E62A46271809}" destId="{2576977C-7FE2-49F9-9BEB-1931C002BCEF}" srcOrd="0" destOrd="14" presId="urn:microsoft.com/office/officeart/2005/8/layout/hList1"/>
    <dgm:cxn modelId="{D43C1FD8-DAF4-4195-ADC0-1CA79BB273B6}" type="presOf" srcId="{371D127D-C478-4728-9848-1CB86C4D6177}" destId="{30B04522-42AF-41E1-A38E-A1D981F2C956}" srcOrd="0" destOrd="1" presId="urn:microsoft.com/office/officeart/2005/8/layout/hList1"/>
    <dgm:cxn modelId="{824B4B67-21CA-4E8A-8223-FD5F9E7B2ADD}" srcId="{FE8D74BA-CC0C-480C-B82A-C2F0EA8E6461}" destId="{C26882F3-9D78-4EB3-844B-71490DB206AA}" srcOrd="2" destOrd="0" parTransId="{675CC08F-7180-41F9-92AA-B3A9DDD954D9}" sibTransId="{F181636B-AAB2-4B0F-96C5-32827FB5BF22}"/>
    <dgm:cxn modelId="{828E1EA5-9361-4089-AA3A-EFC4FC697507}" srcId="{FE8D74BA-CC0C-480C-B82A-C2F0EA8E6461}" destId="{C423121B-E23F-4184-BA3C-8FB1F1C5E03E}" srcOrd="7" destOrd="0" parTransId="{3758F249-488D-4769-AF4A-024A7675ACCA}" sibTransId="{ACD45A92-6B51-42EB-94A0-CAD92A39D319}"/>
    <dgm:cxn modelId="{B7978987-A518-4C3E-A910-86B4984E20E8}" srcId="{580C3065-E1ED-4525-BC7B-AA8854B40701}" destId="{8F62B9D5-0757-4F81-A1FF-46AD2904E1F9}" srcOrd="2" destOrd="0" parTransId="{918CA7BD-22D8-4267-9718-79AA950CB0CA}" sibTransId="{44AFA9DA-7825-42DB-BBA6-01EAFCB76F6F}"/>
    <dgm:cxn modelId="{8C0BC907-030B-47B6-9C0A-BED103A8EA52}" srcId="{FE8D74BA-CC0C-480C-B82A-C2F0EA8E6461}" destId="{F3FC5278-7F14-430A-BC07-E1CA95CB963F}" srcOrd="12" destOrd="0" parTransId="{F507EA57-7CD7-4A76-BC85-3ADC6DE9C922}" sibTransId="{F83629DB-51A8-41A8-9F95-34CE6C664DB5}"/>
    <dgm:cxn modelId="{66ED0CC8-E74E-4046-9B1B-579F3319C594}" type="presOf" srcId="{0DCC65D7-65D1-4908-A443-32CE277AFD36}" destId="{30B04522-42AF-41E1-A38E-A1D981F2C956}" srcOrd="0" destOrd="6" presId="urn:microsoft.com/office/officeart/2005/8/layout/hList1"/>
    <dgm:cxn modelId="{2640433B-5B70-45A3-BE81-B96752AD6DE1}" type="presOf" srcId="{90DAF9E0-69D3-4093-8EFE-E37FBBD4EF51}" destId="{2576977C-7FE2-49F9-9BEB-1931C002BCEF}" srcOrd="0" destOrd="0" presId="urn:microsoft.com/office/officeart/2005/8/layout/hList1"/>
    <dgm:cxn modelId="{A9273FC8-254A-49A0-95F2-32CF6AE9FFD9}" type="presOf" srcId="{C423121B-E23F-4184-BA3C-8FB1F1C5E03E}" destId="{2576977C-7FE2-49F9-9BEB-1931C002BCEF}" srcOrd="0" destOrd="7" presId="urn:microsoft.com/office/officeart/2005/8/layout/hList1"/>
    <dgm:cxn modelId="{E38798E4-49A4-4F4A-AE19-02C0CCE5E25C}" type="presOf" srcId="{A3295F39-FBC0-4645-AC07-20AA80663651}" destId="{30B04522-42AF-41E1-A38E-A1D981F2C956}" srcOrd="0" destOrd="10" presId="urn:microsoft.com/office/officeart/2005/8/layout/hList1"/>
    <dgm:cxn modelId="{62E4AED2-3EF7-4DDB-99A3-40978DF0D9DC}" type="presOf" srcId="{E6714652-B79D-40EC-8DC9-52ACAAAB2049}" destId="{1502D0B7-F1F7-48B3-80DF-C214A5D0AC4D}" srcOrd="0" destOrd="12" presId="urn:microsoft.com/office/officeart/2005/8/layout/hList1"/>
    <dgm:cxn modelId="{2F268E0D-2354-4630-8083-BEAE8C3E977E}" srcId="{C0B3BA75-E012-452B-A25A-EE4D6C3B3098}" destId="{F9275379-8A25-498A-8D9E-B39BE5E9131F}" srcOrd="3" destOrd="0" parTransId="{9DF90CA9-6B13-41E0-B86C-5C18A640D40D}" sibTransId="{AABA0F91-524D-45D8-A931-65F865C936F3}"/>
    <dgm:cxn modelId="{BA32829D-99D8-4D0E-BCF7-856F2A20E823}" type="presOf" srcId="{979C2F3B-171E-48F3-BCF8-235F502AA12E}" destId="{30B04522-42AF-41E1-A38E-A1D981F2C956}" srcOrd="0" destOrd="3" presId="urn:microsoft.com/office/officeart/2005/8/layout/hList1"/>
    <dgm:cxn modelId="{8BE3BD06-C16A-4E78-B7FB-2BA146B80E29}" type="presOf" srcId="{C562F046-4DD6-4794-939B-6C80B47E3251}" destId="{2576977C-7FE2-49F9-9BEB-1931C002BCEF}" srcOrd="0" destOrd="13" presId="urn:microsoft.com/office/officeart/2005/8/layout/hList1"/>
    <dgm:cxn modelId="{F06A5D8E-881C-4DA4-BFD1-D390558DB25E}" srcId="{FE8D74BA-CC0C-480C-B82A-C2F0EA8E6461}" destId="{C562F046-4DD6-4794-939B-6C80B47E3251}" srcOrd="13" destOrd="0" parTransId="{25DFDF79-6183-4D29-A92F-D8D06E684956}" sibTransId="{38FED975-E9C6-46D7-806B-88ACDAA4F595}"/>
    <dgm:cxn modelId="{57EC5D97-6591-449E-B6C9-B9CF14D521DD}" srcId="{7FD87914-2874-499A-A13B-230928B3FF04}" destId="{085C2D39-6FB3-480B-9E8A-B9A20549AE0C}" srcOrd="1" destOrd="0" parTransId="{BFAF0028-4D28-4373-AE72-AB67B009D1B1}" sibTransId="{9A8FABA5-0EB0-4A11-AB40-BA84A926E5ED}"/>
    <dgm:cxn modelId="{DF772F3E-CB91-4F85-96F4-7F27D08BCD87}" srcId="{FE8D74BA-CC0C-480C-B82A-C2F0EA8E6461}" destId="{9D8A2149-4BE3-4AD7-AD6E-48FD960F7FA9}" srcOrd="5" destOrd="0" parTransId="{629F1F72-B3CB-4782-8BB9-58A94FA7B033}" sibTransId="{0AEFB911-2DEC-475B-8DA3-635D04F2BBA7}"/>
    <dgm:cxn modelId="{4066371E-44D6-4C1F-8618-A8FC94DB101A}" srcId="{FE8D74BA-CC0C-480C-B82A-C2F0EA8E6461}" destId="{F0EBC3A2-4D34-4F8D-B9A2-E62A46271809}" srcOrd="14" destOrd="0" parTransId="{37B0A78A-C8D6-460A-A2A2-320C2EE2DFEC}" sibTransId="{B7E5ABA5-E0F6-4AB1-A035-D95229355962}"/>
    <dgm:cxn modelId="{E698AFBB-54D5-4174-8404-27AED6646F52}" srcId="{C0B3BA75-E012-452B-A25A-EE4D6C3B3098}" destId="{47EE48D9-341D-4B19-B3C9-3DBC16332A8A}" srcOrd="2" destOrd="0" parTransId="{10759E87-D11B-4FC2-8CF4-B591F003B2AD}" sibTransId="{118348A5-68F2-4AB7-9CCD-7CCF39A103EB}"/>
    <dgm:cxn modelId="{60FA22CC-6E64-441A-AF40-BE5A1369B111}" type="presOf" srcId="{E7DCA914-6618-49D2-89CC-A963E6C37772}" destId="{30B04522-42AF-41E1-A38E-A1D981F2C956}" srcOrd="0" destOrd="7" presId="urn:microsoft.com/office/officeart/2005/8/layout/hList1"/>
    <dgm:cxn modelId="{ADA13C3D-C08F-43F4-81A9-BB82A6B82DB1}" type="presOf" srcId="{84935569-D5A2-452A-ACCB-F57C1BF76905}" destId="{1502D0B7-F1F7-48B3-80DF-C214A5D0AC4D}" srcOrd="0" destOrd="4" presId="urn:microsoft.com/office/officeart/2005/8/layout/hList1"/>
    <dgm:cxn modelId="{DBE0268A-6D5F-4D04-94E9-A9EF0F6B6D0F}" type="presOf" srcId="{4D88887A-F7A2-46F2-9E2D-D295C1FBF1B3}" destId="{2576977C-7FE2-49F9-9BEB-1931C002BCEF}" srcOrd="0" destOrd="6" presId="urn:microsoft.com/office/officeart/2005/8/layout/hList1"/>
    <dgm:cxn modelId="{30CE7C19-7565-4B2E-B0C8-9B9051B240C1}" srcId="{7FD87914-2874-499A-A13B-230928B3FF04}" destId="{E6714652-B79D-40EC-8DC9-52ACAAAB2049}" srcOrd="9" destOrd="0" parTransId="{88D57208-D5F6-4320-A391-960B80B0C7F4}" sibTransId="{7AC879DF-93D2-4A6B-B07E-7D575D97A958}"/>
    <dgm:cxn modelId="{E4141915-7C48-4747-88FB-7C5D73208774}" srcId="{7FD87914-2874-499A-A13B-230928B3FF04}" destId="{F3507950-BB33-4CE4-8761-FCC25B9F2904}" srcOrd="0" destOrd="0" parTransId="{7D450E58-B1A6-44F6-8132-08A7F466A155}" sibTransId="{4E1D1D23-CC9D-4A55-8FD0-39A6E4CE3641}"/>
    <dgm:cxn modelId="{9CB4129B-B382-4C38-A18E-27EEDBF7BC81}" srcId="{FE8D74BA-CC0C-480C-B82A-C2F0EA8E6461}" destId="{4D88887A-F7A2-46F2-9E2D-D295C1FBF1B3}" srcOrd="6" destOrd="0" parTransId="{6D0DAB27-B3C4-4BD3-9D50-740D03B12D9B}" sibTransId="{46115526-7701-4EF3-9B8D-78B52C65CBA0}"/>
    <dgm:cxn modelId="{D90360C4-1F38-4946-B978-9F601AD2BC2A}" type="presOf" srcId="{D6BA0255-1DDA-41CB-ACBE-396F31D6E9AB}" destId="{1502D0B7-F1F7-48B3-80DF-C214A5D0AC4D}" srcOrd="0" destOrd="5" presId="urn:microsoft.com/office/officeart/2005/8/layout/hList1"/>
    <dgm:cxn modelId="{0627E902-1066-49F8-8660-43B0F11A332C}" srcId="{FE8D74BA-CC0C-480C-B82A-C2F0EA8E6461}" destId="{90DAF9E0-69D3-4093-8EFE-E37FBBD4EF51}" srcOrd="0" destOrd="0" parTransId="{D5E94121-D228-4A07-8BF6-350B47012698}" sibTransId="{F6AF15A3-29AB-4D93-9672-0FB40CFC42FD}"/>
    <dgm:cxn modelId="{192A54B0-73FF-4234-A4C8-0DD3BE8394AE}" srcId="{7FD87914-2874-499A-A13B-230928B3FF04}" destId="{61B9E1C5-6A87-4425-8122-C1B65B173B81}" srcOrd="7" destOrd="0" parTransId="{8816C0A9-1B27-4DA4-98D8-AC69471D92B4}" sibTransId="{64F79502-433C-4F40-BB07-7ECAAA1A39B8}"/>
    <dgm:cxn modelId="{D8AC2F56-9F5F-4752-AC0D-BF30CD945392}" type="presOf" srcId="{E75A5412-A2C3-4CB1-B60D-59CA9819CB75}" destId="{30B04522-42AF-41E1-A38E-A1D981F2C956}" srcOrd="0" destOrd="0" presId="urn:microsoft.com/office/officeart/2005/8/layout/hList1"/>
    <dgm:cxn modelId="{5C74DEA3-33EE-43E0-BBCA-47670D14DF2A}" type="presOf" srcId="{61B9E1C5-6A87-4425-8122-C1B65B173B81}" destId="{1502D0B7-F1F7-48B3-80DF-C214A5D0AC4D}" srcOrd="0" destOrd="10" presId="urn:microsoft.com/office/officeart/2005/8/layout/hList1"/>
    <dgm:cxn modelId="{9CFAC85B-87FA-49B5-892E-AAEA4F92FEB1}" type="presOf" srcId="{9D8A2149-4BE3-4AD7-AD6E-48FD960F7FA9}" destId="{2576977C-7FE2-49F9-9BEB-1931C002BCEF}" srcOrd="0" destOrd="5" presId="urn:microsoft.com/office/officeart/2005/8/layout/hList1"/>
    <dgm:cxn modelId="{C8DA557E-5907-4AF5-8371-9E0C43D36FD6}" srcId="{C0B3BA75-E012-452B-A25A-EE4D6C3B3098}" destId="{A3295F39-FBC0-4645-AC07-20AA80663651}" srcOrd="4" destOrd="0" parTransId="{E8A6105F-0154-4483-B595-DC3A203F2884}" sibTransId="{C97BEE59-1402-4F24-B7A2-A985E2608880}"/>
    <dgm:cxn modelId="{7768A743-B6B2-4E8F-A0B8-C008EA6F8A21}" type="presParOf" srcId="{774EFE22-3C1A-4485-91F6-CC8E905AD87A}" destId="{95B6C5B6-D4DD-490B-99D9-51CA99E40B8B}" srcOrd="0" destOrd="0" presId="urn:microsoft.com/office/officeart/2005/8/layout/hList1"/>
    <dgm:cxn modelId="{F72A9FB6-AEFC-4802-A319-E36759D15ECE}" type="presParOf" srcId="{95B6C5B6-D4DD-490B-99D9-51CA99E40B8B}" destId="{92E7DDCB-93C3-47EE-AD54-1214CC5F213F}" srcOrd="0" destOrd="0" presId="urn:microsoft.com/office/officeart/2005/8/layout/hList1"/>
    <dgm:cxn modelId="{CCBC3631-79A9-41FE-B84A-3522C7622AE1}" type="presParOf" srcId="{95B6C5B6-D4DD-490B-99D9-51CA99E40B8B}" destId="{30B04522-42AF-41E1-A38E-A1D981F2C956}" srcOrd="1" destOrd="0" presId="urn:microsoft.com/office/officeart/2005/8/layout/hList1"/>
    <dgm:cxn modelId="{CD5BE843-2D88-4429-A822-C5C7067F5781}" type="presParOf" srcId="{774EFE22-3C1A-4485-91F6-CC8E905AD87A}" destId="{2EF2DA92-6D51-4326-A8BE-449799D5B8A3}" srcOrd="1" destOrd="0" presId="urn:microsoft.com/office/officeart/2005/8/layout/hList1"/>
    <dgm:cxn modelId="{423D069F-C287-4A73-9F75-C875F6340762}" type="presParOf" srcId="{774EFE22-3C1A-4485-91F6-CC8E905AD87A}" destId="{5AF3561B-3184-420E-AF91-B050A6E4BACD}" srcOrd="2" destOrd="0" presId="urn:microsoft.com/office/officeart/2005/8/layout/hList1"/>
    <dgm:cxn modelId="{CF422C71-0EF0-4A85-838D-95A8E6F2BE75}" type="presParOf" srcId="{5AF3561B-3184-420E-AF91-B050A6E4BACD}" destId="{7A78CED7-7DC3-443E-AABF-A8655BAE3AB2}" srcOrd="0" destOrd="0" presId="urn:microsoft.com/office/officeart/2005/8/layout/hList1"/>
    <dgm:cxn modelId="{8A0EC229-57E6-4A20-9253-0C855BE4DFC1}" type="presParOf" srcId="{5AF3561B-3184-420E-AF91-B050A6E4BACD}" destId="{2576977C-7FE2-49F9-9BEB-1931C002BCEF}" srcOrd="1" destOrd="0" presId="urn:microsoft.com/office/officeart/2005/8/layout/hList1"/>
    <dgm:cxn modelId="{54A41706-B678-49BF-8AED-E3FBA715E4E8}" type="presParOf" srcId="{774EFE22-3C1A-4485-91F6-CC8E905AD87A}" destId="{F35A0AFE-8898-4AFB-93E8-E2DB216D1760}" srcOrd="3" destOrd="0" presId="urn:microsoft.com/office/officeart/2005/8/layout/hList1"/>
    <dgm:cxn modelId="{600DD026-F663-458B-A076-EA1B1862A53B}" type="presParOf" srcId="{774EFE22-3C1A-4485-91F6-CC8E905AD87A}" destId="{7D64BB0B-F308-4C58-B839-13D705D17C9A}" srcOrd="4" destOrd="0" presId="urn:microsoft.com/office/officeart/2005/8/layout/hList1"/>
    <dgm:cxn modelId="{AC52DB52-88D9-461F-8EF2-A0CC26BBFD83}" type="presParOf" srcId="{7D64BB0B-F308-4C58-B839-13D705D17C9A}" destId="{8118CBB3-C9BA-49C3-9C38-E90F1D84CE2E}" srcOrd="0" destOrd="0" presId="urn:microsoft.com/office/officeart/2005/8/layout/hList1"/>
    <dgm:cxn modelId="{6893E55C-32F0-40BC-9114-F3125C6CB0CC}" type="presParOf" srcId="{7D64BB0B-F308-4C58-B839-13D705D17C9A}" destId="{5CCA82C2-F6DD-4318-8AAB-459DEF5F9635}" srcOrd="1" destOrd="0" presId="urn:microsoft.com/office/officeart/2005/8/layout/hList1"/>
    <dgm:cxn modelId="{5BAC7B81-2799-4810-9240-766978AF56B1}" type="presParOf" srcId="{774EFE22-3C1A-4485-91F6-CC8E905AD87A}" destId="{4A297776-A542-48A8-AF5B-5942D3CA1F23}" srcOrd="5" destOrd="0" presId="urn:microsoft.com/office/officeart/2005/8/layout/hList1"/>
    <dgm:cxn modelId="{B758B76F-2FC7-4E21-939C-607524D111C2}" type="presParOf" srcId="{774EFE22-3C1A-4485-91F6-CC8E905AD87A}" destId="{0A9CD09D-5420-4200-84C7-8122B220A2F6}" srcOrd="6" destOrd="0" presId="urn:microsoft.com/office/officeart/2005/8/layout/hList1"/>
    <dgm:cxn modelId="{76B7F6D9-B1EF-4009-A75C-429A6C594D70}" type="presParOf" srcId="{0A9CD09D-5420-4200-84C7-8122B220A2F6}" destId="{A6684564-CDE0-4637-8C4A-9DC9F481540D}" srcOrd="0" destOrd="0" presId="urn:microsoft.com/office/officeart/2005/8/layout/hList1"/>
    <dgm:cxn modelId="{9A974804-4FE4-48B8-9876-3BE99D4E41CC}" type="presParOf" srcId="{0A9CD09D-5420-4200-84C7-8122B220A2F6}" destId="{1502D0B7-F1F7-48B3-80DF-C214A5D0AC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7C6BAA-3DFD-44FE-824F-43CAD82D633D}" type="doc">
      <dgm:prSet loTypeId="urn:microsoft.com/office/officeart/2005/8/layout/lProcess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7104C8E9-D3A4-4CE3-B0FF-465E04B9F9D4}">
      <dgm:prSet phldrT="[Tekst]"/>
      <dgm:spPr/>
      <dgm:t>
        <a:bodyPr/>
        <a:lstStyle/>
        <a:p>
          <a:r>
            <a:rPr lang="pl-PL" dirty="0" smtClean="0"/>
            <a:t>LIMIT 2017</a:t>
          </a:r>
          <a:endParaRPr lang="pl-PL" dirty="0"/>
        </a:p>
      </dgm:t>
    </dgm:pt>
    <dgm:pt modelId="{24C76FF8-BE77-42E4-814A-F0821FACAB12}" type="parTrans" cxnId="{3BACA93D-BF0D-4BEE-A943-5AF7C03E2ABE}">
      <dgm:prSet/>
      <dgm:spPr/>
      <dgm:t>
        <a:bodyPr/>
        <a:lstStyle/>
        <a:p>
          <a:endParaRPr lang="pl-PL"/>
        </a:p>
      </dgm:t>
    </dgm:pt>
    <dgm:pt modelId="{56A85021-0D8E-4C24-A376-36DFDF5774DC}" type="sibTrans" cxnId="{3BACA93D-BF0D-4BEE-A943-5AF7C03E2ABE}">
      <dgm:prSet/>
      <dgm:spPr/>
      <dgm:t>
        <a:bodyPr/>
        <a:lstStyle/>
        <a:p>
          <a:endParaRPr lang="pl-PL"/>
        </a:p>
      </dgm:t>
    </dgm:pt>
    <dgm:pt modelId="{44FB3DB7-3FEC-407D-A168-BEB607266080}">
      <dgm:prSet phldrT="[Tekst]" custT="1"/>
      <dgm:spPr/>
      <dgm:t>
        <a:bodyPr/>
        <a:lstStyle/>
        <a:p>
          <a:r>
            <a:rPr lang="pl-PL" sz="2000" dirty="0" smtClean="0"/>
            <a:t>X-XII</a:t>
          </a:r>
          <a:endParaRPr lang="pl-PL" sz="2000" dirty="0"/>
        </a:p>
      </dgm:t>
    </dgm:pt>
    <dgm:pt modelId="{0770A8BE-965F-4F3A-BAF9-BD076A737EA9}" type="parTrans" cxnId="{3D89A7A6-36DE-4CF9-929C-DFB0E1FC2F6C}">
      <dgm:prSet/>
      <dgm:spPr/>
      <dgm:t>
        <a:bodyPr/>
        <a:lstStyle/>
        <a:p>
          <a:endParaRPr lang="pl-PL"/>
        </a:p>
      </dgm:t>
    </dgm:pt>
    <dgm:pt modelId="{14059FEA-482C-4DD5-8349-D8218ADA87D0}" type="sibTrans" cxnId="{3D89A7A6-36DE-4CF9-929C-DFB0E1FC2F6C}">
      <dgm:prSet/>
      <dgm:spPr/>
      <dgm:t>
        <a:bodyPr/>
        <a:lstStyle/>
        <a:p>
          <a:endParaRPr lang="pl-PL"/>
        </a:p>
      </dgm:t>
    </dgm:pt>
    <dgm:pt modelId="{A72C6A23-C5E7-43CE-B02F-2FB7CB403D2D}">
      <dgm:prSet phldrT="[Tekst]" custT="1"/>
      <dgm:spPr/>
      <dgm:t>
        <a:bodyPr/>
        <a:lstStyle/>
        <a:p>
          <a:r>
            <a:rPr lang="pl-PL" sz="1600" dirty="0" smtClean="0"/>
            <a:t>2688473</a:t>
          </a:r>
          <a:r>
            <a:rPr lang="pl-PL" sz="2000" dirty="0" smtClean="0"/>
            <a:t> zł</a:t>
          </a:r>
          <a:endParaRPr lang="pl-PL" sz="2500" dirty="0"/>
        </a:p>
      </dgm:t>
    </dgm:pt>
    <dgm:pt modelId="{9616E847-F2EE-40B1-B5A2-A3B10D590630}" type="parTrans" cxnId="{7CDFB14E-9635-49CA-9CC0-2D1B183F0182}">
      <dgm:prSet/>
      <dgm:spPr/>
      <dgm:t>
        <a:bodyPr/>
        <a:lstStyle/>
        <a:p>
          <a:endParaRPr lang="pl-PL"/>
        </a:p>
      </dgm:t>
    </dgm:pt>
    <dgm:pt modelId="{92BF1E3C-B0A1-44AB-9FF6-562EA0AB155F}" type="sibTrans" cxnId="{7CDFB14E-9635-49CA-9CC0-2D1B183F0182}">
      <dgm:prSet/>
      <dgm:spPr/>
      <dgm:t>
        <a:bodyPr/>
        <a:lstStyle/>
        <a:p>
          <a:endParaRPr lang="pl-PL"/>
        </a:p>
      </dgm:t>
    </dgm:pt>
    <dgm:pt modelId="{128E71DB-2772-4C95-8F5F-107087D94160}">
      <dgm:prSet phldrT="[Tekst]"/>
      <dgm:spPr/>
      <dgm:t>
        <a:bodyPr/>
        <a:lstStyle/>
        <a:p>
          <a:r>
            <a:rPr lang="pl-PL" dirty="0" smtClean="0"/>
            <a:t>LIMIT 2018</a:t>
          </a:r>
          <a:endParaRPr lang="pl-PL" dirty="0"/>
        </a:p>
      </dgm:t>
    </dgm:pt>
    <dgm:pt modelId="{794A1C5F-95AC-4F2D-8C7C-DC67B3310247}" type="parTrans" cxnId="{1487903E-E87A-4F4A-8A16-176FAB25ABF1}">
      <dgm:prSet/>
      <dgm:spPr/>
      <dgm:t>
        <a:bodyPr/>
        <a:lstStyle/>
        <a:p>
          <a:endParaRPr lang="pl-PL"/>
        </a:p>
      </dgm:t>
    </dgm:pt>
    <dgm:pt modelId="{DC422BA8-2586-42F5-A77E-73450069C357}" type="sibTrans" cxnId="{1487903E-E87A-4F4A-8A16-176FAB25ABF1}">
      <dgm:prSet/>
      <dgm:spPr/>
      <dgm:t>
        <a:bodyPr/>
        <a:lstStyle/>
        <a:p>
          <a:endParaRPr lang="pl-PL"/>
        </a:p>
      </dgm:t>
    </dgm:pt>
    <dgm:pt modelId="{CFBA1DE8-5A5A-4BDA-85F0-704D097DF141}">
      <dgm:prSet phldrT="[Tekst]" custT="1"/>
      <dgm:spPr/>
      <dgm:t>
        <a:bodyPr/>
        <a:lstStyle/>
        <a:p>
          <a:r>
            <a:rPr lang="pl-PL" sz="2000" dirty="0" smtClean="0"/>
            <a:t>I-VI</a:t>
          </a:r>
          <a:endParaRPr lang="pl-PL" sz="2000" dirty="0"/>
        </a:p>
      </dgm:t>
    </dgm:pt>
    <dgm:pt modelId="{E0C64883-CC37-4563-A374-0160A136FDB9}" type="parTrans" cxnId="{840D3246-6A2B-4E8E-A116-9133F4AD80CC}">
      <dgm:prSet/>
      <dgm:spPr/>
      <dgm:t>
        <a:bodyPr/>
        <a:lstStyle/>
        <a:p>
          <a:endParaRPr lang="pl-PL"/>
        </a:p>
      </dgm:t>
    </dgm:pt>
    <dgm:pt modelId="{9BC4D3D4-B64D-48D1-84A9-8751502C5B76}" type="sibTrans" cxnId="{840D3246-6A2B-4E8E-A116-9133F4AD80CC}">
      <dgm:prSet/>
      <dgm:spPr/>
      <dgm:t>
        <a:bodyPr/>
        <a:lstStyle/>
        <a:p>
          <a:endParaRPr lang="pl-PL"/>
        </a:p>
      </dgm:t>
    </dgm:pt>
    <dgm:pt modelId="{FC4F42A0-710B-4217-A0E1-B579370D62E1}">
      <dgm:prSet phldrT="[Tekst]" custT="1"/>
      <dgm:spPr/>
      <dgm:t>
        <a:bodyPr/>
        <a:lstStyle/>
        <a:p>
          <a:r>
            <a:rPr lang="pl-PL" sz="1600" dirty="0" smtClean="0"/>
            <a:t>4873014 zł</a:t>
          </a:r>
          <a:endParaRPr lang="pl-PL" sz="1600" dirty="0"/>
        </a:p>
      </dgm:t>
    </dgm:pt>
    <dgm:pt modelId="{97A60D1C-3189-4B75-862C-971DB846D012}" type="parTrans" cxnId="{47FC6FDF-929F-4059-9FA7-6E54E5878C5A}">
      <dgm:prSet/>
      <dgm:spPr/>
      <dgm:t>
        <a:bodyPr/>
        <a:lstStyle/>
        <a:p>
          <a:endParaRPr lang="pl-PL"/>
        </a:p>
      </dgm:t>
    </dgm:pt>
    <dgm:pt modelId="{713C1FFA-4E22-4268-B6DE-618EB11E4184}" type="sibTrans" cxnId="{47FC6FDF-929F-4059-9FA7-6E54E5878C5A}">
      <dgm:prSet/>
      <dgm:spPr/>
      <dgm:t>
        <a:bodyPr/>
        <a:lstStyle/>
        <a:p>
          <a:endParaRPr lang="pl-PL"/>
        </a:p>
      </dgm:t>
    </dgm:pt>
    <dgm:pt modelId="{3D0B7806-9E50-424B-B024-110477538AE6}">
      <dgm:prSet phldrT="[Tekst]"/>
      <dgm:spPr/>
      <dgm:t>
        <a:bodyPr/>
        <a:lstStyle/>
        <a:p>
          <a:r>
            <a:rPr lang="pl-PL" dirty="0" smtClean="0"/>
            <a:t>WYKONANIE 2017</a:t>
          </a:r>
          <a:endParaRPr lang="pl-PL" dirty="0"/>
        </a:p>
      </dgm:t>
    </dgm:pt>
    <dgm:pt modelId="{80D12E2C-F0A8-43BB-9F75-93BD64FD6C72}" type="parTrans" cxnId="{E1302D22-6663-4A4F-9EA2-C63A2631555C}">
      <dgm:prSet/>
      <dgm:spPr/>
      <dgm:t>
        <a:bodyPr/>
        <a:lstStyle/>
        <a:p>
          <a:endParaRPr lang="pl-PL"/>
        </a:p>
      </dgm:t>
    </dgm:pt>
    <dgm:pt modelId="{D4C33B7A-47ED-4834-A19B-F95A7EA74A7D}" type="sibTrans" cxnId="{E1302D22-6663-4A4F-9EA2-C63A2631555C}">
      <dgm:prSet/>
      <dgm:spPr/>
      <dgm:t>
        <a:bodyPr/>
        <a:lstStyle/>
        <a:p>
          <a:endParaRPr lang="pl-PL"/>
        </a:p>
      </dgm:t>
    </dgm:pt>
    <dgm:pt modelId="{2E0BB804-89E2-4920-B71C-3BEC59A39144}">
      <dgm:prSet phldrT="[Tekst]" custT="1"/>
      <dgm:spPr/>
      <dgm:t>
        <a:bodyPr/>
        <a:lstStyle/>
        <a:p>
          <a:r>
            <a:rPr lang="pl-PL" sz="2000" dirty="0" smtClean="0"/>
            <a:t>X-XII</a:t>
          </a:r>
          <a:endParaRPr lang="pl-PL" sz="2000" dirty="0"/>
        </a:p>
      </dgm:t>
    </dgm:pt>
    <dgm:pt modelId="{B2A8E907-AC1F-44B1-A8EE-C35D76ADF3CF}" type="parTrans" cxnId="{E36A0F1B-5A9C-4A84-91DA-E20636755ACC}">
      <dgm:prSet/>
      <dgm:spPr/>
      <dgm:t>
        <a:bodyPr/>
        <a:lstStyle/>
        <a:p>
          <a:endParaRPr lang="pl-PL"/>
        </a:p>
      </dgm:t>
    </dgm:pt>
    <dgm:pt modelId="{B69A193B-4698-450E-B778-1A9B28BAE03A}" type="sibTrans" cxnId="{E36A0F1B-5A9C-4A84-91DA-E20636755ACC}">
      <dgm:prSet/>
      <dgm:spPr/>
      <dgm:t>
        <a:bodyPr/>
        <a:lstStyle/>
        <a:p>
          <a:endParaRPr lang="pl-PL"/>
        </a:p>
      </dgm:t>
    </dgm:pt>
    <dgm:pt modelId="{8DCAAE9E-7C1A-4E11-AC2D-EA0FEB921422}">
      <dgm:prSet phldrT="[Tekst]" custT="1"/>
      <dgm:spPr/>
      <dgm:t>
        <a:bodyPr/>
        <a:lstStyle/>
        <a:p>
          <a:r>
            <a:rPr lang="pl-PL" sz="1600" dirty="0" smtClean="0"/>
            <a:t>2337762,94 zł</a:t>
          </a:r>
          <a:endParaRPr lang="pl-PL" sz="1900" dirty="0"/>
        </a:p>
      </dgm:t>
    </dgm:pt>
    <dgm:pt modelId="{4CA8D0C9-4865-43E7-91E8-0DB85AD26957}" type="parTrans" cxnId="{58414F7E-C4E9-40BC-8D2E-A53A06FB4E02}">
      <dgm:prSet/>
      <dgm:spPr/>
      <dgm:t>
        <a:bodyPr/>
        <a:lstStyle/>
        <a:p>
          <a:endParaRPr lang="pl-PL"/>
        </a:p>
      </dgm:t>
    </dgm:pt>
    <dgm:pt modelId="{F5E51A58-7F67-4389-8DB7-A852E7F34BEF}" type="sibTrans" cxnId="{58414F7E-C4E9-40BC-8D2E-A53A06FB4E02}">
      <dgm:prSet/>
      <dgm:spPr/>
      <dgm:t>
        <a:bodyPr/>
        <a:lstStyle/>
        <a:p>
          <a:endParaRPr lang="pl-PL"/>
        </a:p>
      </dgm:t>
    </dgm:pt>
    <dgm:pt modelId="{2C050185-F699-4C42-AE3B-1C8B83D5396A}">
      <dgm:prSet phldrT="[Tekst]"/>
      <dgm:spPr/>
      <dgm:t>
        <a:bodyPr/>
        <a:lstStyle/>
        <a:p>
          <a:r>
            <a:rPr lang="pl-PL" dirty="0" smtClean="0"/>
            <a:t>WYKONANIE 2018</a:t>
          </a:r>
          <a:endParaRPr lang="pl-PL" dirty="0"/>
        </a:p>
      </dgm:t>
    </dgm:pt>
    <dgm:pt modelId="{ECBC5C59-FC07-4AC3-BF31-B67ED6E39C66}" type="parTrans" cxnId="{75890058-03EF-454D-8C5B-F622EE5A8876}">
      <dgm:prSet/>
      <dgm:spPr/>
      <dgm:t>
        <a:bodyPr/>
        <a:lstStyle/>
        <a:p>
          <a:endParaRPr lang="pl-PL"/>
        </a:p>
      </dgm:t>
    </dgm:pt>
    <dgm:pt modelId="{528CAD03-A049-469C-9A1B-31A700FEE52F}" type="sibTrans" cxnId="{75890058-03EF-454D-8C5B-F622EE5A8876}">
      <dgm:prSet/>
      <dgm:spPr/>
      <dgm:t>
        <a:bodyPr/>
        <a:lstStyle/>
        <a:p>
          <a:endParaRPr lang="pl-PL"/>
        </a:p>
      </dgm:t>
    </dgm:pt>
    <dgm:pt modelId="{D65CC00F-0F1E-40A8-94CC-2132070BE28C}">
      <dgm:prSet phldrT="[Tekst]" custT="1"/>
      <dgm:spPr/>
      <dgm:t>
        <a:bodyPr/>
        <a:lstStyle/>
        <a:p>
          <a:r>
            <a:rPr lang="pl-PL" sz="1600" dirty="0" smtClean="0"/>
            <a:t>2560559 zł</a:t>
          </a:r>
        </a:p>
      </dgm:t>
    </dgm:pt>
    <dgm:pt modelId="{55DE2F3D-5427-46CE-9DDB-84C7042E589E}" type="parTrans" cxnId="{5142935A-7110-4A93-89D1-5EF44F59B55B}">
      <dgm:prSet/>
      <dgm:spPr/>
      <dgm:t>
        <a:bodyPr/>
        <a:lstStyle/>
        <a:p>
          <a:endParaRPr lang="pl-PL"/>
        </a:p>
      </dgm:t>
    </dgm:pt>
    <dgm:pt modelId="{66A6631E-C083-4494-AF50-9D30979178AB}" type="sibTrans" cxnId="{5142935A-7110-4A93-89D1-5EF44F59B55B}">
      <dgm:prSet/>
      <dgm:spPr/>
      <dgm:t>
        <a:bodyPr/>
        <a:lstStyle/>
        <a:p>
          <a:endParaRPr lang="pl-PL"/>
        </a:p>
      </dgm:t>
    </dgm:pt>
    <dgm:pt modelId="{4AB69CE4-876E-48F6-A120-EC22B49376FE}">
      <dgm:prSet phldrT="[Tekst]" custT="1"/>
      <dgm:spPr/>
      <dgm:t>
        <a:bodyPr/>
        <a:lstStyle/>
        <a:p>
          <a:r>
            <a:rPr lang="pl-PL" sz="2000" dirty="0" smtClean="0"/>
            <a:t>I-III</a:t>
          </a:r>
          <a:endParaRPr lang="pl-PL" sz="2000" dirty="0"/>
        </a:p>
      </dgm:t>
    </dgm:pt>
    <dgm:pt modelId="{412BD1F8-F318-4D18-BC12-46E1879A6D25}" type="parTrans" cxnId="{64C39182-169A-4705-9286-80CAB604FFFF}">
      <dgm:prSet/>
      <dgm:spPr/>
      <dgm:t>
        <a:bodyPr/>
        <a:lstStyle/>
        <a:p>
          <a:endParaRPr lang="pl-PL"/>
        </a:p>
      </dgm:t>
    </dgm:pt>
    <dgm:pt modelId="{95DB3FA7-C1EE-4932-8238-5E7515AC9411}" type="sibTrans" cxnId="{64C39182-169A-4705-9286-80CAB604FFFF}">
      <dgm:prSet/>
      <dgm:spPr/>
      <dgm:t>
        <a:bodyPr/>
        <a:lstStyle/>
        <a:p>
          <a:endParaRPr lang="pl-PL"/>
        </a:p>
      </dgm:t>
    </dgm:pt>
    <dgm:pt modelId="{54E255FB-DF61-4CBA-8F74-51B58BD9D191}" type="pres">
      <dgm:prSet presAssocID="{5C7C6BAA-3DFD-44FE-824F-43CAD82D633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ED1E0A4-FF1B-4C8B-865F-9EBC007DDD9C}" type="pres">
      <dgm:prSet presAssocID="{7104C8E9-D3A4-4CE3-B0FF-465E04B9F9D4}" presName="compNode" presStyleCnt="0"/>
      <dgm:spPr/>
    </dgm:pt>
    <dgm:pt modelId="{00391825-9846-495B-9E6F-029703C0BEDA}" type="pres">
      <dgm:prSet presAssocID="{7104C8E9-D3A4-4CE3-B0FF-465E04B9F9D4}" presName="aNode" presStyleLbl="bgShp" presStyleIdx="0" presStyleCnt="4"/>
      <dgm:spPr/>
      <dgm:t>
        <a:bodyPr/>
        <a:lstStyle/>
        <a:p>
          <a:endParaRPr lang="pl-PL"/>
        </a:p>
      </dgm:t>
    </dgm:pt>
    <dgm:pt modelId="{98092D70-1002-4F4B-929B-DFEC5457BF9E}" type="pres">
      <dgm:prSet presAssocID="{7104C8E9-D3A4-4CE3-B0FF-465E04B9F9D4}" presName="textNode" presStyleLbl="bgShp" presStyleIdx="0" presStyleCnt="4"/>
      <dgm:spPr/>
      <dgm:t>
        <a:bodyPr/>
        <a:lstStyle/>
        <a:p>
          <a:endParaRPr lang="pl-PL"/>
        </a:p>
      </dgm:t>
    </dgm:pt>
    <dgm:pt modelId="{ED8E0018-58E8-45CC-90FF-7B4B27D427AE}" type="pres">
      <dgm:prSet presAssocID="{7104C8E9-D3A4-4CE3-B0FF-465E04B9F9D4}" presName="compChildNode" presStyleCnt="0"/>
      <dgm:spPr/>
    </dgm:pt>
    <dgm:pt modelId="{3105CAB2-7F11-4239-B308-6272CA52D02B}" type="pres">
      <dgm:prSet presAssocID="{7104C8E9-D3A4-4CE3-B0FF-465E04B9F9D4}" presName="theInnerList" presStyleCnt="0"/>
      <dgm:spPr/>
    </dgm:pt>
    <dgm:pt modelId="{BB314ABC-78F2-4814-8523-0ED0A2CC8728}" type="pres">
      <dgm:prSet presAssocID="{44FB3DB7-3FEC-407D-A168-BEB607266080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197EA1-2D98-4A47-B220-98ADE5306BC4}" type="pres">
      <dgm:prSet presAssocID="{44FB3DB7-3FEC-407D-A168-BEB607266080}" presName="aSpace2" presStyleCnt="0"/>
      <dgm:spPr/>
    </dgm:pt>
    <dgm:pt modelId="{C6FAD709-6EE9-421F-896A-0A42F1BF6629}" type="pres">
      <dgm:prSet presAssocID="{A72C6A23-C5E7-43CE-B02F-2FB7CB403D2D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75E7F7-CFA3-4E9C-91BD-C5953E85CF46}" type="pres">
      <dgm:prSet presAssocID="{7104C8E9-D3A4-4CE3-B0FF-465E04B9F9D4}" presName="aSpace" presStyleCnt="0"/>
      <dgm:spPr/>
    </dgm:pt>
    <dgm:pt modelId="{BE33A085-6085-41FD-9E03-FF42D7C340F2}" type="pres">
      <dgm:prSet presAssocID="{128E71DB-2772-4C95-8F5F-107087D94160}" presName="compNode" presStyleCnt="0"/>
      <dgm:spPr/>
    </dgm:pt>
    <dgm:pt modelId="{F4CC1514-6D0F-4811-A971-6DB9B511F12D}" type="pres">
      <dgm:prSet presAssocID="{128E71DB-2772-4C95-8F5F-107087D94160}" presName="aNode" presStyleLbl="bgShp" presStyleIdx="1" presStyleCnt="4"/>
      <dgm:spPr/>
      <dgm:t>
        <a:bodyPr/>
        <a:lstStyle/>
        <a:p>
          <a:endParaRPr lang="pl-PL"/>
        </a:p>
      </dgm:t>
    </dgm:pt>
    <dgm:pt modelId="{51579868-8BA4-45FE-B995-FC690CF913E0}" type="pres">
      <dgm:prSet presAssocID="{128E71DB-2772-4C95-8F5F-107087D94160}" presName="textNode" presStyleLbl="bgShp" presStyleIdx="1" presStyleCnt="4"/>
      <dgm:spPr/>
      <dgm:t>
        <a:bodyPr/>
        <a:lstStyle/>
        <a:p>
          <a:endParaRPr lang="pl-PL"/>
        </a:p>
      </dgm:t>
    </dgm:pt>
    <dgm:pt modelId="{E33F68A9-5D6B-404B-96F7-ACF600082617}" type="pres">
      <dgm:prSet presAssocID="{128E71DB-2772-4C95-8F5F-107087D94160}" presName="compChildNode" presStyleCnt="0"/>
      <dgm:spPr/>
    </dgm:pt>
    <dgm:pt modelId="{DCFA5A75-4778-4974-B97B-822B4F4C7FE8}" type="pres">
      <dgm:prSet presAssocID="{128E71DB-2772-4C95-8F5F-107087D94160}" presName="theInnerList" presStyleCnt="0"/>
      <dgm:spPr/>
    </dgm:pt>
    <dgm:pt modelId="{8A799580-9DD9-467E-A89E-C18B443CE0DB}" type="pres">
      <dgm:prSet presAssocID="{CFBA1DE8-5A5A-4BDA-85F0-704D097DF141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36C46F-44AA-4AA4-B80D-B80D4C82B0A9}" type="pres">
      <dgm:prSet presAssocID="{CFBA1DE8-5A5A-4BDA-85F0-704D097DF141}" presName="aSpace2" presStyleCnt="0"/>
      <dgm:spPr/>
    </dgm:pt>
    <dgm:pt modelId="{C5898111-8F37-45EC-97BC-22D01D42E6DA}" type="pres">
      <dgm:prSet presAssocID="{FC4F42A0-710B-4217-A0E1-B579370D62E1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A0E76C-2478-4B47-801D-60E2D1BB1B4C}" type="pres">
      <dgm:prSet presAssocID="{128E71DB-2772-4C95-8F5F-107087D94160}" presName="aSpace" presStyleCnt="0"/>
      <dgm:spPr/>
    </dgm:pt>
    <dgm:pt modelId="{F80F21AC-F93C-48E6-A916-87589A9F770B}" type="pres">
      <dgm:prSet presAssocID="{3D0B7806-9E50-424B-B024-110477538AE6}" presName="compNode" presStyleCnt="0"/>
      <dgm:spPr/>
    </dgm:pt>
    <dgm:pt modelId="{ACE010D9-0514-4488-AAA2-C81DADD8CD62}" type="pres">
      <dgm:prSet presAssocID="{3D0B7806-9E50-424B-B024-110477538AE6}" presName="aNode" presStyleLbl="bgShp" presStyleIdx="2" presStyleCnt="4"/>
      <dgm:spPr/>
      <dgm:t>
        <a:bodyPr/>
        <a:lstStyle/>
        <a:p>
          <a:endParaRPr lang="pl-PL"/>
        </a:p>
      </dgm:t>
    </dgm:pt>
    <dgm:pt modelId="{4F285EF6-46EF-4CA7-9F72-EF88BF892B62}" type="pres">
      <dgm:prSet presAssocID="{3D0B7806-9E50-424B-B024-110477538AE6}" presName="textNode" presStyleLbl="bgShp" presStyleIdx="2" presStyleCnt="4"/>
      <dgm:spPr/>
      <dgm:t>
        <a:bodyPr/>
        <a:lstStyle/>
        <a:p>
          <a:endParaRPr lang="pl-PL"/>
        </a:p>
      </dgm:t>
    </dgm:pt>
    <dgm:pt modelId="{84C80D82-A4A5-48DE-8F1E-3015DFBDC284}" type="pres">
      <dgm:prSet presAssocID="{3D0B7806-9E50-424B-B024-110477538AE6}" presName="compChildNode" presStyleCnt="0"/>
      <dgm:spPr/>
    </dgm:pt>
    <dgm:pt modelId="{71B7D548-CDCD-4536-B69D-46D9BDCAEAFB}" type="pres">
      <dgm:prSet presAssocID="{3D0B7806-9E50-424B-B024-110477538AE6}" presName="theInnerList" presStyleCnt="0"/>
      <dgm:spPr/>
    </dgm:pt>
    <dgm:pt modelId="{DF2037EB-3788-45DF-BECA-AD9E59E6DF35}" type="pres">
      <dgm:prSet presAssocID="{2E0BB804-89E2-4920-B71C-3BEC59A39144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84E752-C5A3-44ED-BFCE-D36C21CA2ADE}" type="pres">
      <dgm:prSet presAssocID="{2E0BB804-89E2-4920-B71C-3BEC59A39144}" presName="aSpace2" presStyleCnt="0"/>
      <dgm:spPr/>
    </dgm:pt>
    <dgm:pt modelId="{D0A048AA-1420-430E-A26E-3057BB3C659F}" type="pres">
      <dgm:prSet presAssocID="{8DCAAE9E-7C1A-4E11-AC2D-EA0FEB921422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EE4D45-F606-477A-9D6C-23D9721CF008}" type="pres">
      <dgm:prSet presAssocID="{3D0B7806-9E50-424B-B024-110477538AE6}" presName="aSpace" presStyleCnt="0"/>
      <dgm:spPr/>
    </dgm:pt>
    <dgm:pt modelId="{18907891-E59B-4D1B-946F-5E8F942A7B0D}" type="pres">
      <dgm:prSet presAssocID="{2C050185-F699-4C42-AE3B-1C8B83D5396A}" presName="compNode" presStyleCnt="0"/>
      <dgm:spPr/>
    </dgm:pt>
    <dgm:pt modelId="{3E5C180F-6A3B-4345-988C-C818FFCF0D24}" type="pres">
      <dgm:prSet presAssocID="{2C050185-F699-4C42-AE3B-1C8B83D5396A}" presName="aNode" presStyleLbl="bgShp" presStyleIdx="3" presStyleCnt="4"/>
      <dgm:spPr/>
      <dgm:t>
        <a:bodyPr/>
        <a:lstStyle/>
        <a:p>
          <a:endParaRPr lang="pl-PL"/>
        </a:p>
      </dgm:t>
    </dgm:pt>
    <dgm:pt modelId="{273FEA15-FB0B-4858-9CDF-4B6851A259F1}" type="pres">
      <dgm:prSet presAssocID="{2C050185-F699-4C42-AE3B-1C8B83D5396A}" presName="textNode" presStyleLbl="bgShp" presStyleIdx="3" presStyleCnt="4"/>
      <dgm:spPr/>
      <dgm:t>
        <a:bodyPr/>
        <a:lstStyle/>
        <a:p>
          <a:endParaRPr lang="pl-PL"/>
        </a:p>
      </dgm:t>
    </dgm:pt>
    <dgm:pt modelId="{1C311155-B2C8-46FD-84DE-D57A3FB5DF42}" type="pres">
      <dgm:prSet presAssocID="{2C050185-F699-4C42-AE3B-1C8B83D5396A}" presName="compChildNode" presStyleCnt="0"/>
      <dgm:spPr/>
    </dgm:pt>
    <dgm:pt modelId="{813CE961-6B87-42DE-A192-0D5847E62F60}" type="pres">
      <dgm:prSet presAssocID="{2C050185-F699-4C42-AE3B-1C8B83D5396A}" presName="theInnerList" presStyleCnt="0"/>
      <dgm:spPr/>
    </dgm:pt>
    <dgm:pt modelId="{96923FA3-F5F7-40C7-9B93-F2434F1807F9}" type="pres">
      <dgm:prSet presAssocID="{4AB69CE4-876E-48F6-A120-EC22B49376FE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752AB9-EF2B-480D-B053-9AE0F868671C}" type="pres">
      <dgm:prSet presAssocID="{4AB69CE4-876E-48F6-A120-EC22B49376FE}" presName="aSpace2" presStyleCnt="0"/>
      <dgm:spPr/>
    </dgm:pt>
    <dgm:pt modelId="{F0CA23D9-DF16-4397-8DA9-3CA1C389D1C9}" type="pres">
      <dgm:prSet presAssocID="{D65CC00F-0F1E-40A8-94CC-2132070BE28C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36A0F1B-5A9C-4A84-91DA-E20636755ACC}" srcId="{3D0B7806-9E50-424B-B024-110477538AE6}" destId="{2E0BB804-89E2-4920-B71C-3BEC59A39144}" srcOrd="0" destOrd="0" parTransId="{B2A8E907-AC1F-44B1-A8EE-C35D76ADF3CF}" sibTransId="{B69A193B-4698-450E-B778-1A9B28BAE03A}"/>
    <dgm:cxn modelId="{64C39182-169A-4705-9286-80CAB604FFFF}" srcId="{2C050185-F699-4C42-AE3B-1C8B83D5396A}" destId="{4AB69CE4-876E-48F6-A120-EC22B49376FE}" srcOrd="0" destOrd="0" parTransId="{412BD1F8-F318-4D18-BC12-46E1879A6D25}" sibTransId="{95DB3FA7-C1EE-4932-8238-5E7515AC9411}"/>
    <dgm:cxn modelId="{090FC477-E24C-482F-B63F-88F2A0CEDD22}" type="presOf" srcId="{CFBA1DE8-5A5A-4BDA-85F0-704D097DF141}" destId="{8A799580-9DD9-467E-A89E-C18B443CE0DB}" srcOrd="0" destOrd="0" presId="urn:microsoft.com/office/officeart/2005/8/layout/lProcess2"/>
    <dgm:cxn modelId="{E5E76F70-940F-47AD-B88A-FEFB0738209C}" type="presOf" srcId="{3D0B7806-9E50-424B-B024-110477538AE6}" destId="{ACE010D9-0514-4488-AAA2-C81DADD8CD62}" srcOrd="0" destOrd="0" presId="urn:microsoft.com/office/officeart/2005/8/layout/lProcess2"/>
    <dgm:cxn modelId="{F82F171A-8867-4A27-8267-3F3FEC53AD48}" type="presOf" srcId="{128E71DB-2772-4C95-8F5F-107087D94160}" destId="{51579868-8BA4-45FE-B995-FC690CF913E0}" srcOrd="1" destOrd="0" presId="urn:microsoft.com/office/officeart/2005/8/layout/lProcess2"/>
    <dgm:cxn modelId="{47FC6FDF-929F-4059-9FA7-6E54E5878C5A}" srcId="{128E71DB-2772-4C95-8F5F-107087D94160}" destId="{FC4F42A0-710B-4217-A0E1-B579370D62E1}" srcOrd="1" destOrd="0" parTransId="{97A60D1C-3189-4B75-862C-971DB846D012}" sibTransId="{713C1FFA-4E22-4268-B6DE-618EB11E4184}"/>
    <dgm:cxn modelId="{BEB7DE7E-42FE-4346-8A70-DC95D48702F1}" type="presOf" srcId="{8DCAAE9E-7C1A-4E11-AC2D-EA0FEB921422}" destId="{D0A048AA-1420-430E-A26E-3057BB3C659F}" srcOrd="0" destOrd="0" presId="urn:microsoft.com/office/officeart/2005/8/layout/lProcess2"/>
    <dgm:cxn modelId="{E829DD25-E60E-4E7F-A116-7289658F9A95}" type="presOf" srcId="{3D0B7806-9E50-424B-B024-110477538AE6}" destId="{4F285EF6-46EF-4CA7-9F72-EF88BF892B62}" srcOrd="1" destOrd="0" presId="urn:microsoft.com/office/officeart/2005/8/layout/lProcess2"/>
    <dgm:cxn modelId="{B5B5841C-A4F4-429F-8E66-D31234E40B9B}" type="presOf" srcId="{FC4F42A0-710B-4217-A0E1-B579370D62E1}" destId="{C5898111-8F37-45EC-97BC-22D01D42E6DA}" srcOrd="0" destOrd="0" presId="urn:microsoft.com/office/officeart/2005/8/layout/lProcess2"/>
    <dgm:cxn modelId="{75890058-03EF-454D-8C5B-F622EE5A8876}" srcId="{5C7C6BAA-3DFD-44FE-824F-43CAD82D633D}" destId="{2C050185-F699-4C42-AE3B-1C8B83D5396A}" srcOrd="3" destOrd="0" parTransId="{ECBC5C59-FC07-4AC3-BF31-B67ED6E39C66}" sibTransId="{528CAD03-A049-469C-9A1B-31A700FEE52F}"/>
    <dgm:cxn modelId="{7CDFB14E-9635-49CA-9CC0-2D1B183F0182}" srcId="{7104C8E9-D3A4-4CE3-B0FF-465E04B9F9D4}" destId="{A72C6A23-C5E7-43CE-B02F-2FB7CB403D2D}" srcOrd="1" destOrd="0" parTransId="{9616E847-F2EE-40B1-B5A2-A3B10D590630}" sibTransId="{92BF1E3C-B0A1-44AB-9FF6-562EA0AB155F}"/>
    <dgm:cxn modelId="{33BC400E-A4FE-4125-B76A-779702DE2550}" type="presOf" srcId="{5C7C6BAA-3DFD-44FE-824F-43CAD82D633D}" destId="{54E255FB-DF61-4CBA-8F74-51B58BD9D191}" srcOrd="0" destOrd="0" presId="urn:microsoft.com/office/officeart/2005/8/layout/lProcess2"/>
    <dgm:cxn modelId="{C7EED39A-9009-480A-A072-3983EDC7337D}" type="presOf" srcId="{D65CC00F-0F1E-40A8-94CC-2132070BE28C}" destId="{F0CA23D9-DF16-4397-8DA9-3CA1C389D1C9}" srcOrd="0" destOrd="0" presId="urn:microsoft.com/office/officeart/2005/8/layout/lProcess2"/>
    <dgm:cxn modelId="{3BACA93D-BF0D-4BEE-A943-5AF7C03E2ABE}" srcId="{5C7C6BAA-3DFD-44FE-824F-43CAD82D633D}" destId="{7104C8E9-D3A4-4CE3-B0FF-465E04B9F9D4}" srcOrd="0" destOrd="0" parTransId="{24C76FF8-BE77-42E4-814A-F0821FACAB12}" sibTransId="{56A85021-0D8E-4C24-A376-36DFDF5774DC}"/>
    <dgm:cxn modelId="{3D89A7A6-36DE-4CF9-929C-DFB0E1FC2F6C}" srcId="{7104C8E9-D3A4-4CE3-B0FF-465E04B9F9D4}" destId="{44FB3DB7-3FEC-407D-A168-BEB607266080}" srcOrd="0" destOrd="0" parTransId="{0770A8BE-965F-4F3A-BAF9-BD076A737EA9}" sibTransId="{14059FEA-482C-4DD5-8349-D8218ADA87D0}"/>
    <dgm:cxn modelId="{3C701BDF-DFE0-4979-A3BA-E6648AAF2A8E}" type="presOf" srcId="{2E0BB804-89E2-4920-B71C-3BEC59A39144}" destId="{DF2037EB-3788-45DF-BECA-AD9E59E6DF35}" srcOrd="0" destOrd="0" presId="urn:microsoft.com/office/officeart/2005/8/layout/lProcess2"/>
    <dgm:cxn modelId="{202EACBE-039D-4015-BBDC-022BF4AD5255}" type="presOf" srcId="{7104C8E9-D3A4-4CE3-B0FF-465E04B9F9D4}" destId="{98092D70-1002-4F4B-929B-DFEC5457BF9E}" srcOrd="1" destOrd="0" presId="urn:microsoft.com/office/officeart/2005/8/layout/lProcess2"/>
    <dgm:cxn modelId="{909D7B6E-7350-4A61-B01C-8F9824BE1280}" type="presOf" srcId="{2C050185-F699-4C42-AE3B-1C8B83D5396A}" destId="{3E5C180F-6A3B-4345-988C-C818FFCF0D24}" srcOrd="0" destOrd="0" presId="urn:microsoft.com/office/officeart/2005/8/layout/lProcess2"/>
    <dgm:cxn modelId="{E1302D22-6663-4A4F-9EA2-C63A2631555C}" srcId="{5C7C6BAA-3DFD-44FE-824F-43CAD82D633D}" destId="{3D0B7806-9E50-424B-B024-110477538AE6}" srcOrd="2" destOrd="0" parTransId="{80D12E2C-F0A8-43BB-9F75-93BD64FD6C72}" sibTransId="{D4C33B7A-47ED-4834-A19B-F95A7EA74A7D}"/>
    <dgm:cxn modelId="{840D3246-6A2B-4E8E-A116-9133F4AD80CC}" srcId="{128E71DB-2772-4C95-8F5F-107087D94160}" destId="{CFBA1DE8-5A5A-4BDA-85F0-704D097DF141}" srcOrd="0" destOrd="0" parTransId="{E0C64883-CC37-4563-A374-0160A136FDB9}" sibTransId="{9BC4D3D4-B64D-48D1-84A9-8751502C5B76}"/>
    <dgm:cxn modelId="{302F6E0E-CC49-4827-8845-13FF6B854C8B}" type="presOf" srcId="{7104C8E9-D3A4-4CE3-B0FF-465E04B9F9D4}" destId="{00391825-9846-495B-9E6F-029703C0BEDA}" srcOrd="0" destOrd="0" presId="urn:microsoft.com/office/officeart/2005/8/layout/lProcess2"/>
    <dgm:cxn modelId="{5142935A-7110-4A93-89D1-5EF44F59B55B}" srcId="{2C050185-F699-4C42-AE3B-1C8B83D5396A}" destId="{D65CC00F-0F1E-40A8-94CC-2132070BE28C}" srcOrd="1" destOrd="0" parTransId="{55DE2F3D-5427-46CE-9DDB-84C7042E589E}" sibTransId="{66A6631E-C083-4494-AF50-9D30979178AB}"/>
    <dgm:cxn modelId="{1487903E-E87A-4F4A-8A16-176FAB25ABF1}" srcId="{5C7C6BAA-3DFD-44FE-824F-43CAD82D633D}" destId="{128E71DB-2772-4C95-8F5F-107087D94160}" srcOrd="1" destOrd="0" parTransId="{794A1C5F-95AC-4F2D-8C7C-DC67B3310247}" sibTransId="{DC422BA8-2586-42F5-A77E-73450069C357}"/>
    <dgm:cxn modelId="{E24F4B7E-B077-4A89-95E4-3CA2AD35AA4F}" type="presOf" srcId="{4AB69CE4-876E-48F6-A120-EC22B49376FE}" destId="{96923FA3-F5F7-40C7-9B93-F2434F1807F9}" srcOrd="0" destOrd="0" presId="urn:microsoft.com/office/officeart/2005/8/layout/lProcess2"/>
    <dgm:cxn modelId="{9440EB50-1ADD-4DA8-A173-494274E4C3F4}" type="presOf" srcId="{128E71DB-2772-4C95-8F5F-107087D94160}" destId="{F4CC1514-6D0F-4811-A971-6DB9B511F12D}" srcOrd="0" destOrd="0" presId="urn:microsoft.com/office/officeart/2005/8/layout/lProcess2"/>
    <dgm:cxn modelId="{4316936C-E78B-446A-A294-A2AE92783545}" type="presOf" srcId="{44FB3DB7-3FEC-407D-A168-BEB607266080}" destId="{BB314ABC-78F2-4814-8523-0ED0A2CC8728}" srcOrd="0" destOrd="0" presId="urn:microsoft.com/office/officeart/2005/8/layout/lProcess2"/>
    <dgm:cxn modelId="{58414F7E-C4E9-40BC-8D2E-A53A06FB4E02}" srcId="{3D0B7806-9E50-424B-B024-110477538AE6}" destId="{8DCAAE9E-7C1A-4E11-AC2D-EA0FEB921422}" srcOrd="1" destOrd="0" parTransId="{4CA8D0C9-4865-43E7-91E8-0DB85AD26957}" sibTransId="{F5E51A58-7F67-4389-8DB7-A852E7F34BEF}"/>
    <dgm:cxn modelId="{5BE6581A-6CA5-4BE6-BA5D-4E71077A1AAA}" type="presOf" srcId="{A72C6A23-C5E7-43CE-B02F-2FB7CB403D2D}" destId="{C6FAD709-6EE9-421F-896A-0A42F1BF6629}" srcOrd="0" destOrd="0" presId="urn:microsoft.com/office/officeart/2005/8/layout/lProcess2"/>
    <dgm:cxn modelId="{4E697139-F833-486D-80CB-188CAD77043B}" type="presOf" srcId="{2C050185-F699-4C42-AE3B-1C8B83D5396A}" destId="{273FEA15-FB0B-4858-9CDF-4B6851A259F1}" srcOrd="1" destOrd="0" presId="urn:microsoft.com/office/officeart/2005/8/layout/lProcess2"/>
    <dgm:cxn modelId="{84B1EB54-EFCE-4A5C-8B03-D84D320F3172}" type="presParOf" srcId="{54E255FB-DF61-4CBA-8F74-51B58BD9D191}" destId="{7ED1E0A4-FF1B-4C8B-865F-9EBC007DDD9C}" srcOrd="0" destOrd="0" presId="urn:microsoft.com/office/officeart/2005/8/layout/lProcess2"/>
    <dgm:cxn modelId="{5A4D61CE-DA15-4435-A058-999B98B0138F}" type="presParOf" srcId="{7ED1E0A4-FF1B-4C8B-865F-9EBC007DDD9C}" destId="{00391825-9846-495B-9E6F-029703C0BEDA}" srcOrd="0" destOrd="0" presId="urn:microsoft.com/office/officeart/2005/8/layout/lProcess2"/>
    <dgm:cxn modelId="{ECCD15DA-5210-4C62-BFE2-DC7AB4DE02D6}" type="presParOf" srcId="{7ED1E0A4-FF1B-4C8B-865F-9EBC007DDD9C}" destId="{98092D70-1002-4F4B-929B-DFEC5457BF9E}" srcOrd="1" destOrd="0" presId="urn:microsoft.com/office/officeart/2005/8/layout/lProcess2"/>
    <dgm:cxn modelId="{FD2BF7DA-824A-48EF-B378-B5E658ABE862}" type="presParOf" srcId="{7ED1E0A4-FF1B-4C8B-865F-9EBC007DDD9C}" destId="{ED8E0018-58E8-45CC-90FF-7B4B27D427AE}" srcOrd="2" destOrd="0" presId="urn:microsoft.com/office/officeart/2005/8/layout/lProcess2"/>
    <dgm:cxn modelId="{A0F00787-1A31-43D3-847A-9AF4515FD278}" type="presParOf" srcId="{ED8E0018-58E8-45CC-90FF-7B4B27D427AE}" destId="{3105CAB2-7F11-4239-B308-6272CA52D02B}" srcOrd="0" destOrd="0" presId="urn:microsoft.com/office/officeart/2005/8/layout/lProcess2"/>
    <dgm:cxn modelId="{F122B84F-089A-471F-93C6-FF21B0A2B7A9}" type="presParOf" srcId="{3105CAB2-7F11-4239-B308-6272CA52D02B}" destId="{BB314ABC-78F2-4814-8523-0ED0A2CC8728}" srcOrd="0" destOrd="0" presId="urn:microsoft.com/office/officeart/2005/8/layout/lProcess2"/>
    <dgm:cxn modelId="{7C851C7D-010D-4F30-9037-8E630C0EBB2E}" type="presParOf" srcId="{3105CAB2-7F11-4239-B308-6272CA52D02B}" destId="{FE197EA1-2D98-4A47-B220-98ADE5306BC4}" srcOrd="1" destOrd="0" presId="urn:microsoft.com/office/officeart/2005/8/layout/lProcess2"/>
    <dgm:cxn modelId="{1866AF8D-1B53-42C0-8EDF-4A35920E3B8F}" type="presParOf" srcId="{3105CAB2-7F11-4239-B308-6272CA52D02B}" destId="{C6FAD709-6EE9-421F-896A-0A42F1BF6629}" srcOrd="2" destOrd="0" presId="urn:microsoft.com/office/officeart/2005/8/layout/lProcess2"/>
    <dgm:cxn modelId="{3CCD1D8C-4075-4161-800A-F747402DB8B9}" type="presParOf" srcId="{54E255FB-DF61-4CBA-8F74-51B58BD9D191}" destId="{2675E7F7-CFA3-4E9C-91BD-C5953E85CF46}" srcOrd="1" destOrd="0" presId="urn:microsoft.com/office/officeart/2005/8/layout/lProcess2"/>
    <dgm:cxn modelId="{2C3B9EC1-4C6F-46C5-B991-AC2118B2E17A}" type="presParOf" srcId="{54E255FB-DF61-4CBA-8F74-51B58BD9D191}" destId="{BE33A085-6085-41FD-9E03-FF42D7C340F2}" srcOrd="2" destOrd="0" presId="urn:microsoft.com/office/officeart/2005/8/layout/lProcess2"/>
    <dgm:cxn modelId="{9D687786-29C9-48E3-B223-7F25E0D5D889}" type="presParOf" srcId="{BE33A085-6085-41FD-9E03-FF42D7C340F2}" destId="{F4CC1514-6D0F-4811-A971-6DB9B511F12D}" srcOrd="0" destOrd="0" presId="urn:microsoft.com/office/officeart/2005/8/layout/lProcess2"/>
    <dgm:cxn modelId="{33668C9C-08F5-4367-A321-2F892648AC1B}" type="presParOf" srcId="{BE33A085-6085-41FD-9E03-FF42D7C340F2}" destId="{51579868-8BA4-45FE-B995-FC690CF913E0}" srcOrd="1" destOrd="0" presId="urn:microsoft.com/office/officeart/2005/8/layout/lProcess2"/>
    <dgm:cxn modelId="{1798BE59-2C43-400C-BDE5-329D1F6E1D66}" type="presParOf" srcId="{BE33A085-6085-41FD-9E03-FF42D7C340F2}" destId="{E33F68A9-5D6B-404B-96F7-ACF600082617}" srcOrd="2" destOrd="0" presId="urn:microsoft.com/office/officeart/2005/8/layout/lProcess2"/>
    <dgm:cxn modelId="{3D6D3A91-3678-4202-B4B3-AE8EFDC71DAF}" type="presParOf" srcId="{E33F68A9-5D6B-404B-96F7-ACF600082617}" destId="{DCFA5A75-4778-4974-B97B-822B4F4C7FE8}" srcOrd="0" destOrd="0" presId="urn:microsoft.com/office/officeart/2005/8/layout/lProcess2"/>
    <dgm:cxn modelId="{8DAD38F3-78C1-444F-A676-697D3DE4C6E0}" type="presParOf" srcId="{DCFA5A75-4778-4974-B97B-822B4F4C7FE8}" destId="{8A799580-9DD9-467E-A89E-C18B443CE0DB}" srcOrd="0" destOrd="0" presId="urn:microsoft.com/office/officeart/2005/8/layout/lProcess2"/>
    <dgm:cxn modelId="{673A51A1-9DFC-48D9-B52D-0E4EBCC053F3}" type="presParOf" srcId="{DCFA5A75-4778-4974-B97B-822B4F4C7FE8}" destId="{8B36C46F-44AA-4AA4-B80D-B80D4C82B0A9}" srcOrd="1" destOrd="0" presId="urn:microsoft.com/office/officeart/2005/8/layout/lProcess2"/>
    <dgm:cxn modelId="{4A7E5DDD-E10A-4A4D-860C-C57760343BDC}" type="presParOf" srcId="{DCFA5A75-4778-4974-B97B-822B4F4C7FE8}" destId="{C5898111-8F37-45EC-97BC-22D01D42E6DA}" srcOrd="2" destOrd="0" presId="urn:microsoft.com/office/officeart/2005/8/layout/lProcess2"/>
    <dgm:cxn modelId="{3A7F7630-B378-49F4-9933-13649F4481E5}" type="presParOf" srcId="{54E255FB-DF61-4CBA-8F74-51B58BD9D191}" destId="{C0A0E76C-2478-4B47-801D-60E2D1BB1B4C}" srcOrd="3" destOrd="0" presId="urn:microsoft.com/office/officeart/2005/8/layout/lProcess2"/>
    <dgm:cxn modelId="{E922791E-2116-4D68-9834-54368AE91771}" type="presParOf" srcId="{54E255FB-DF61-4CBA-8F74-51B58BD9D191}" destId="{F80F21AC-F93C-48E6-A916-87589A9F770B}" srcOrd="4" destOrd="0" presId="urn:microsoft.com/office/officeart/2005/8/layout/lProcess2"/>
    <dgm:cxn modelId="{FA53A20A-A99F-44F2-B454-DB7148DB285D}" type="presParOf" srcId="{F80F21AC-F93C-48E6-A916-87589A9F770B}" destId="{ACE010D9-0514-4488-AAA2-C81DADD8CD62}" srcOrd="0" destOrd="0" presId="urn:microsoft.com/office/officeart/2005/8/layout/lProcess2"/>
    <dgm:cxn modelId="{CDE9B312-8F13-4BDF-9EC5-7E5D6967DDAF}" type="presParOf" srcId="{F80F21AC-F93C-48E6-A916-87589A9F770B}" destId="{4F285EF6-46EF-4CA7-9F72-EF88BF892B62}" srcOrd="1" destOrd="0" presId="urn:microsoft.com/office/officeart/2005/8/layout/lProcess2"/>
    <dgm:cxn modelId="{47F2BE62-65CF-44CD-B7EA-472CF63DB40F}" type="presParOf" srcId="{F80F21AC-F93C-48E6-A916-87589A9F770B}" destId="{84C80D82-A4A5-48DE-8F1E-3015DFBDC284}" srcOrd="2" destOrd="0" presId="urn:microsoft.com/office/officeart/2005/8/layout/lProcess2"/>
    <dgm:cxn modelId="{6D066D19-F80A-4A58-836B-BE8B987785F6}" type="presParOf" srcId="{84C80D82-A4A5-48DE-8F1E-3015DFBDC284}" destId="{71B7D548-CDCD-4536-B69D-46D9BDCAEAFB}" srcOrd="0" destOrd="0" presId="urn:microsoft.com/office/officeart/2005/8/layout/lProcess2"/>
    <dgm:cxn modelId="{DFE746CC-0781-48C2-B52F-F2BD57DD611D}" type="presParOf" srcId="{71B7D548-CDCD-4536-B69D-46D9BDCAEAFB}" destId="{DF2037EB-3788-45DF-BECA-AD9E59E6DF35}" srcOrd="0" destOrd="0" presId="urn:microsoft.com/office/officeart/2005/8/layout/lProcess2"/>
    <dgm:cxn modelId="{40196C28-7891-4D17-BDB7-D3F6271B1040}" type="presParOf" srcId="{71B7D548-CDCD-4536-B69D-46D9BDCAEAFB}" destId="{F784E752-C5A3-44ED-BFCE-D36C21CA2ADE}" srcOrd="1" destOrd="0" presId="urn:microsoft.com/office/officeart/2005/8/layout/lProcess2"/>
    <dgm:cxn modelId="{EDAE71C5-9FC2-4C1E-A886-DE05C011AAC4}" type="presParOf" srcId="{71B7D548-CDCD-4536-B69D-46D9BDCAEAFB}" destId="{D0A048AA-1420-430E-A26E-3057BB3C659F}" srcOrd="2" destOrd="0" presId="urn:microsoft.com/office/officeart/2005/8/layout/lProcess2"/>
    <dgm:cxn modelId="{2B4B8F2B-ED72-4A5B-A193-485BB2C2EE31}" type="presParOf" srcId="{54E255FB-DF61-4CBA-8F74-51B58BD9D191}" destId="{DFEE4D45-F606-477A-9D6C-23D9721CF008}" srcOrd="5" destOrd="0" presId="urn:microsoft.com/office/officeart/2005/8/layout/lProcess2"/>
    <dgm:cxn modelId="{DFB91E54-C1EE-427D-808F-1E524251D364}" type="presParOf" srcId="{54E255FB-DF61-4CBA-8F74-51B58BD9D191}" destId="{18907891-E59B-4D1B-946F-5E8F942A7B0D}" srcOrd="6" destOrd="0" presId="urn:microsoft.com/office/officeart/2005/8/layout/lProcess2"/>
    <dgm:cxn modelId="{81546CB3-E78D-4DAD-BC5D-DB706B18DBCF}" type="presParOf" srcId="{18907891-E59B-4D1B-946F-5E8F942A7B0D}" destId="{3E5C180F-6A3B-4345-988C-C818FFCF0D24}" srcOrd="0" destOrd="0" presId="urn:microsoft.com/office/officeart/2005/8/layout/lProcess2"/>
    <dgm:cxn modelId="{CCACB6FF-9ECE-4A93-B874-A17B491AE009}" type="presParOf" srcId="{18907891-E59B-4D1B-946F-5E8F942A7B0D}" destId="{273FEA15-FB0B-4858-9CDF-4B6851A259F1}" srcOrd="1" destOrd="0" presId="urn:microsoft.com/office/officeart/2005/8/layout/lProcess2"/>
    <dgm:cxn modelId="{05F58967-CD7D-4129-8EA0-A5EA4A305D9D}" type="presParOf" srcId="{18907891-E59B-4D1B-946F-5E8F942A7B0D}" destId="{1C311155-B2C8-46FD-84DE-D57A3FB5DF42}" srcOrd="2" destOrd="0" presId="urn:microsoft.com/office/officeart/2005/8/layout/lProcess2"/>
    <dgm:cxn modelId="{9400E1C1-FE13-4282-B351-2A81521BD29C}" type="presParOf" srcId="{1C311155-B2C8-46FD-84DE-D57A3FB5DF42}" destId="{813CE961-6B87-42DE-A192-0D5847E62F60}" srcOrd="0" destOrd="0" presId="urn:microsoft.com/office/officeart/2005/8/layout/lProcess2"/>
    <dgm:cxn modelId="{6F68198D-E8BF-409E-821C-FB50CF253D63}" type="presParOf" srcId="{813CE961-6B87-42DE-A192-0D5847E62F60}" destId="{96923FA3-F5F7-40C7-9B93-F2434F1807F9}" srcOrd="0" destOrd="0" presId="urn:microsoft.com/office/officeart/2005/8/layout/lProcess2"/>
    <dgm:cxn modelId="{13811752-B1B7-45C0-A316-1D8060A56A69}" type="presParOf" srcId="{813CE961-6B87-42DE-A192-0D5847E62F60}" destId="{CD752AB9-EF2B-480D-B053-9AE0F868671C}" srcOrd="1" destOrd="0" presId="urn:microsoft.com/office/officeart/2005/8/layout/lProcess2"/>
    <dgm:cxn modelId="{EB728313-870E-455C-833B-06EB0C4C1B05}" type="presParOf" srcId="{813CE961-6B87-42DE-A192-0D5847E62F60}" destId="{F0CA23D9-DF16-4397-8DA9-3CA1C389D1C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1C8CE-D14D-4DA9-B139-AC35E7DFD4C5}">
      <dsp:nvSpPr>
        <dsp:cNvPr id="0" name=""/>
        <dsp:cNvSpPr/>
      </dsp:nvSpPr>
      <dsp:spPr>
        <a:xfrm>
          <a:off x="2870604" y="446423"/>
          <a:ext cx="91440" cy="1872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27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72FF8-3DA5-4FE7-990B-18C3BDA98D9B}">
      <dsp:nvSpPr>
        <dsp:cNvPr id="0" name=""/>
        <dsp:cNvSpPr/>
      </dsp:nvSpPr>
      <dsp:spPr>
        <a:xfrm>
          <a:off x="1995761" y="538"/>
          <a:ext cx="1841124" cy="445885"/>
        </a:xfrm>
        <a:prstGeom prst="rect">
          <a:avLst/>
        </a:prstGeom>
        <a:gradFill rotWithShape="0">
          <a:gsLst>
            <a:gs pos="0">
              <a:schemeClr val="accent2">
                <a:alpha val="80000"/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alpha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i="0" kern="1200" baseline="0" dirty="0" smtClean="0"/>
            <a:t>DYREKTOR SZPITALA</a:t>
          </a:r>
          <a:endParaRPr lang="pl-PL" sz="1600" kern="1200" dirty="0"/>
        </a:p>
      </dsp:txBody>
      <dsp:txXfrm>
        <a:off x="1995761" y="538"/>
        <a:ext cx="1841124" cy="445885"/>
      </dsp:txXfrm>
    </dsp:sp>
    <dsp:sp modelId="{497B8256-1CB1-455D-ABD8-65253B6C1F75}">
      <dsp:nvSpPr>
        <dsp:cNvPr id="0" name=""/>
        <dsp:cNvSpPr/>
      </dsp:nvSpPr>
      <dsp:spPr>
        <a:xfrm>
          <a:off x="1995761" y="633696"/>
          <a:ext cx="1841124" cy="445885"/>
        </a:xfrm>
        <a:prstGeom prst="rect">
          <a:avLst/>
        </a:prstGeom>
        <a:gradFill rotWithShape="0">
          <a:gsLst>
            <a:gs pos="0">
              <a:schemeClr val="accent2">
                <a:alpha val="70000"/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alpha val="7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MENEDŻER SZPITALA</a:t>
          </a:r>
          <a:endParaRPr lang="pl-PL" sz="1600" kern="1200" dirty="0"/>
        </a:p>
      </dsp:txBody>
      <dsp:txXfrm>
        <a:off x="1995761" y="633696"/>
        <a:ext cx="1841124" cy="445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7DDCB-93C3-47EE-AD54-1214CC5F213F}">
      <dsp:nvSpPr>
        <dsp:cNvPr id="0" name=""/>
        <dsp:cNvSpPr/>
      </dsp:nvSpPr>
      <dsp:spPr>
        <a:xfrm>
          <a:off x="3055" y="81797"/>
          <a:ext cx="1837531" cy="3880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/>
            <a:t>SZPITAL</a:t>
          </a:r>
          <a:endParaRPr lang="pl-PL" sz="800" kern="1200" dirty="0"/>
        </a:p>
      </dsp:txBody>
      <dsp:txXfrm>
        <a:off x="3055" y="81797"/>
        <a:ext cx="1837531" cy="388091"/>
      </dsp:txXfrm>
    </dsp:sp>
    <dsp:sp modelId="{30B04522-42AF-41E1-A38E-A1D981F2C956}">
      <dsp:nvSpPr>
        <dsp:cNvPr id="0" name=""/>
        <dsp:cNvSpPr/>
      </dsp:nvSpPr>
      <dsp:spPr>
        <a:xfrm>
          <a:off x="3055" y="469889"/>
          <a:ext cx="1837531" cy="254255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Oddział Wewnętrzny z pododdziałem reumatologicznym oraz łóżkiem intensywnej opieki medycznej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Oddział Ginekologiczno-Położniczy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Oddział Noworodkowo-Dziecięcy</a:t>
          </a:r>
          <a:r>
            <a:rPr lang="en-US" sz="800" kern="1200" dirty="0" smtClean="0"/>
            <a:t> </a:t>
          </a:r>
          <a:r>
            <a:rPr lang="pl-PL" sz="800" kern="1200" dirty="0" smtClean="0"/>
            <a:t>i</a:t>
          </a:r>
          <a:r>
            <a:rPr lang="en-US" sz="800" kern="1200" dirty="0" smtClean="0"/>
            <a:t> </a:t>
          </a:r>
          <a:r>
            <a:rPr lang="pl-PL" sz="800" kern="1200" dirty="0" smtClean="0"/>
            <a:t>P</a:t>
          </a:r>
          <a:r>
            <a:rPr lang="en-US" sz="800" kern="1200" dirty="0" err="1" smtClean="0"/>
            <a:t>ododdzia</a:t>
          </a:r>
          <a:r>
            <a:rPr lang="pl-PL" sz="800" kern="1200" dirty="0" smtClean="0"/>
            <a:t>ł</a:t>
          </a:r>
          <a:r>
            <a:rPr lang="en-US" sz="800" kern="1200" dirty="0" smtClean="0"/>
            <a:t> </a:t>
          </a:r>
          <a:r>
            <a:rPr lang="en-US" sz="800" kern="1200" dirty="0" err="1" smtClean="0"/>
            <a:t>neonatologi</a:t>
          </a:r>
          <a:r>
            <a:rPr lang="pl-PL" sz="800" kern="1200" dirty="0" smtClean="0"/>
            <a:t>i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Oddział Chirurgiczny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Oddział Psychosomatyczny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Oddział Chirurgii</a:t>
          </a:r>
          <a:endParaRPr lang="pl-PL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Dział Anestezjologii</a:t>
          </a:r>
          <a:endParaRPr lang="pl-PL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Izba Przyjęć Ogólna                                      </a:t>
          </a:r>
          <a:endParaRPr lang="pl-PL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Blok </a:t>
          </a:r>
          <a:r>
            <a:rPr lang="pl-PL" sz="800" kern="1200" dirty="0" smtClean="0"/>
            <a:t>Operacyjny</a:t>
          </a:r>
          <a:endParaRPr lang="pl-PL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Prosektorium</a:t>
          </a:r>
          <a:endParaRPr lang="pl-PL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Bank Krwi</a:t>
          </a:r>
          <a:endParaRPr lang="pl-PL" sz="800" kern="1200" dirty="0"/>
        </a:p>
      </dsp:txBody>
      <dsp:txXfrm>
        <a:off x="3055" y="469889"/>
        <a:ext cx="1837531" cy="2542556"/>
      </dsp:txXfrm>
    </dsp:sp>
    <dsp:sp modelId="{7A78CED7-7DC3-443E-AABF-A8655BAE3AB2}">
      <dsp:nvSpPr>
        <dsp:cNvPr id="0" name=""/>
        <dsp:cNvSpPr/>
      </dsp:nvSpPr>
      <dsp:spPr>
        <a:xfrm>
          <a:off x="2097841" y="81797"/>
          <a:ext cx="1837531" cy="388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/>
            <a:t>ZESPÓŁ LECZNICTWA AMBULATORYJNEGO I DIAGNOSTYKI MEDYCZNEJ</a:t>
          </a:r>
          <a:endParaRPr lang="pl-PL" sz="800" kern="1200" dirty="0"/>
        </a:p>
      </dsp:txBody>
      <dsp:txXfrm>
        <a:off x="2097841" y="81797"/>
        <a:ext cx="1837531" cy="388091"/>
      </dsp:txXfrm>
    </dsp:sp>
    <dsp:sp modelId="{2576977C-7FE2-49F9-9BEB-1931C002BCEF}">
      <dsp:nvSpPr>
        <dsp:cNvPr id="0" name=""/>
        <dsp:cNvSpPr/>
      </dsp:nvSpPr>
      <dsp:spPr>
        <a:xfrm>
          <a:off x="2097841" y="469889"/>
          <a:ext cx="1837531" cy="254255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Poradnia Chirurgiczna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Poradnia </a:t>
          </a:r>
          <a:r>
            <a:rPr lang="pl-PL" sz="800" kern="1200" dirty="0" smtClean="0"/>
            <a:t>Chirurgiczna Urazowo-Ortopedyczna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Poradnia Położniczo-Ginekologiczna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Gabinet Zabiegowy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Gabinet Nocnej i </a:t>
          </a:r>
          <a:r>
            <a:rPr lang="pl-PL" sz="800" kern="1200" dirty="0" smtClean="0"/>
            <a:t>Świątecznej Podstawowej Opieki Zdrowotnej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Zespół Transportu Sanitarnego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Pracownia Radiologii (RTG)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Pracownia Ultrasonografii (USG)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Pracownia </a:t>
          </a:r>
          <a:r>
            <a:rPr lang="pl-PL" sz="800" kern="1200" dirty="0" err="1" smtClean="0"/>
            <a:t>Fiberoskopii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Laboratorium Analiz Lekarskich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Punkt </a:t>
          </a:r>
          <a:r>
            <a:rPr lang="pl-PL" sz="800" kern="1200" dirty="0" smtClean="0"/>
            <a:t>Pobrań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Poradnia Zdrowia Psychicznego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Poradnia Rehabilitacyjna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Szkoła Rodzenia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Dział Fizjoterapii Ambulatoryjnej</a:t>
          </a:r>
          <a:endParaRPr lang="pl-PL" sz="800" kern="1200" dirty="0"/>
        </a:p>
      </dsp:txBody>
      <dsp:txXfrm>
        <a:off x="2097841" y="469889"/>
        <a:ext cx="1837531" cy="2542556"/>
      </dsp:txXfrm>
    </dsp:sp>
    <dsp:sp modelId="{8118CBB3-C9BA-49C3-9C38-E90F1D84CE2E}">
      <dsp:nvSpPr>
        <dsp:cNvPr id="0" name=""/>
        <dsp:cNvSpPr/>
      </dsp:nvSpPr>
      <dsp:spPr>
        <a:xfrm>
          <a:off x="4192627" y="81797"/>
          <a:ext cx="1837531" cy="3880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/>
            <a:t>ZAKŁAD PIELĘGNACYJNO-OPIEKUŃCZY „CORDA”</a:t>
          </a:r>
          <a:endParaRPr lang="pl-PL" sz="800" kern="1200" dirty="0"/>
        </a:p>
      </dsp:txBody>
      <dsp:txXfrm>
        <a:off x="4192627" y="81797"/>
        <a:ext cx="1837531" cy="388091"/>
      </dsp:txXfrm>
    </dsp:sp>
    <dsp:sp modelId="{5CCA82C2-F6DD-4318-8AAB-459DEF5F9635}">
      <dsp:nvSpPr>
        <dsp:cNvPr id="0" name=""/>
        <dsp:cNvSpPr/>
      </dsp:nvSpPr>
      <dsp:spPr>
        <a:xfrm>
          <a:off x="4192627" y="469889"/>
          <a:ext cx="1837531" cy="254255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684564-CDE0-4637-8C4A-9DC9F481540D}">
      <dsp:nvSpPr>
        <dsp:cNvPr id="0" name=""/>
        <dsp:cNvSpPr/>
      </dsp:nvSpPr>
      <dsp:spPr>
        <a:xfrm>
          <a:off x="6287412" y="81797"/>
          <a:ext cx="1837531" cy="3880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32512" rIns="56896" bIns="32512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800" kern="1200" dirty="0" smtClean="0"/>
            <a:t>DZIAŁ ADMINISTRACYJNY</a:t>
          </a:r>
          <a:endParaRPr lang="pl-PL" sz="800" kern="1200" dirty="0"/>
        </a:p>
      </dsp:txBody>
      <dsp:txXfrm>
        <a:off x="6287412" y="81797"/>
        <a:ext cx="1837531" cy="388091"/>
      </dsp:txXfrm>
    </dsp:sp>
    <dsp:sp modelId="{1502D0B7-F1F7-48B3-80DF-C214A5D0AC4D}">
      <dsp:nvSpPr>
        <dsp:cNvPr id="0" name=""/>
        <dsp:cNvSpPr/>
      </dsp:nvSpPr>
      <dsp:spPr>
        <a:xfrm>
          <a:off x="6287412" y="469889"/>
          <a:ext cx="1837531" cy="254255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Sekcja Statystyki Dokumentacji Chorych wraz z Rejestrem Usług Medycznych</a:t>
          </a:r>
          <a:endParaRPr lang="pl-PL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b="1" kern="1200" dirty="0" smtClean="0"/>
            <a:t>DZIAŁ FINANSOWO-KSIĘGOW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Samodzielne stanowisk</a:t>
          </a:r>
          <a:r>
            <a:rPr lang="en-US" sz="800" kern="1200" dirty="0" smtClean="0"/>
            <a:t>o</a:t>
          </a:r>
          <a:r>
            <a:rPr lang="pl-PL" sz="800" kern="1200" dirty="0" smtClean="0"/>
            <a:t> ds. gospodarki materiałowej</a:t>
          </a:r>
          <a:endParaRPr lang="pl-PL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b="1" kern="1200" dirty="0" smtClean="0"/>
            <a:t>DZIAŁ TECHNICZNY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Dział Zaopatrzenia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Samodzielne stanowiska ds. obsługi informatycznej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Samodzielne stanowisko ds. </a:t>
          </a:r>
          <a:r>
            <a:rPr lang="en-US" sz="800" kern="1200" dirty="0" smtClean="0"/>
            <a:t>g</a:t>
          </a:r>
          <a:r>
            <a:rPr lang="pl-PL" sz="800" kern="1200" dirty="0" err="1" smtClean="0"/>
            <a:t>ospodark</a:t>
          </a:r>
          <a:r>
            <a:rPr lang="en-US" sz="800" kern="1200" dirty="0" smtClean="0"/>
            <a:t>i </a:t>
          </a:r>
          <a:r>
            <a:rPr lang="pl-PL" sz="800" kern="1200" dirty="0" smtClean="0"/>
            <a:t>aparaturą i sprzętem medycznym</a:t>
          </a:r>
          <a:endParaRPr lang="pl-PL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b="1" kern="1200" dirty="0" smtClean="0"/>
            <a:t>SAMODZIELNE STANOWISKA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Rzecznik Praw Pacjenta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Samodzielne stanowisko ds. BHP</a:t>
          </a:r>
          <a:r>
            <a:rPr lang="en-US" sz="800" kern="1200" dirty="0" smtClean="0"/>
            <a:t> </a:t>
          </a:r>
          <a:r>
            <a:rPr lang="pl-PL" sz="800" kern="1200" dirty="0" smtClean="0"/>
            <a:t>i ochrony przeciwpożarowe</a:t>
          </a:r>
          <a:r>
            <a:rPr lang="en-US" sz="800" kern="1200" dirty="0" smtClean="0"/>
            <a:t>j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Samodzielne stanowisko ds. obronności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Kapelan szpitalny</a:t>
          </a:r>
          <a:endParaRPr lang="pl-PL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800" kern="1200" dirty="0" smtClean="0"/>
            <a:t>Radca prawny</a:t>
          </a:r>
          <a:endParaRPr lang="pl-PL" sz="800" kern="1200" dirty="0"/>
        </a:p>
      </dsp:txBody>
      <dsp:txXfrm>
        <a:off x="6287412" y="469889"/>
        <a:ext cx="1837531" cy="25425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91825-9846-495B-9E6F-029703C0BEDA}">
      <dsp:nvSpPr>
        <dsp:cNvPr id="0" name=""/>
        <dsp:cNvSpPr/>
      </dsp:nvSpPr>
      <dsp:spPr>
        <a:xfrm>
          <a:off x="1891" y="0"/>
          <a:ext cx="1856535" cy="47903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LIMIT 2017</a:t>
          </a:r>
          <a:endParaRPr lang="pl-PL" sz="2100" kern="1200" dirty="0"/>
        </a:p>
      </dsp:txBody>
      <dsp:txXfrm>
        <a:off x="1891" y="0"/>
        <a:ext cx="1856535" cy="1437109"/>
      </dsp:txXfrm>
    </dsp:sp>
    <dsp:sp modelId="{BB314ABC-78F2-4814-8523-0ED0A2CC8728}">
      <dsp:nvSpPr>
        <dsp:cNvPr id="0" name=""/>
        <dsp:cNvSpPr/>
      </dsp:nvSpPr>
      <dsp:spPr>
        <a:xfrm>
          <a:off x="187545" y="1438513"/>
          <a:ext cx="1485228" cy="1444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X-XII</a:t>
          </a:r>
          <a:endParaRPr lang="pl-PL" sz="2000" kern="1200" dirty="0"/>
        </a:p>
      </dsp:txBody>
      <dsp:txXfrm>
        <a:off x="229849" y="1480817"/>
        <a:ext cx="1400620" cy="1359752"/>
      </dsp:txXfrm>
    </dsp:sp>
    <dsp:sp modelId="{C6FAD709-6EE9-421F-896A-0A42F1BF6629}">
      <dsp:nvSpPr>
        <dsp:cNvPr id="0" name=""/>
        <dsp:cNvSpPr/>
      </dsp:nvSpPr>
      <dsp:spPr>
        <a:xfrm>
          <a:off x="187545" y="3105083"/>
          <a:ext cx="1485228" cy="1444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2688473</a:t>
          </a:r>
          <a:r>
            <a:rPr lang="pl-PL" sz="2000" kern="1200" dirty="0" smtClean="0"/>
            <a:t> zł</a:t>
          </a:r>
          <a:endParaRPr lang="pl-PL" sz="2500" kern="1200" dirty="0"/>
        </a:p>
      </dsp:txBody>
      <dsp:txXfrm>
        <a:off x="229849" y="3147387"/>
        <a:ext cx="1400620" cy="1359752"/>
      </dsp:txXfrm>
    </dsp:sp>
    <dsp:sp modelId="{F4CC1514-6D0F-4811-A971-6DB9B511F12D}">
      <dsp:nvSpPr>
        <dsp:cNvPr id="0" name=""/>
        <dsp:cNvSpPr/>
      </dsp:nvSpPr>
      <dsp:spPr>
        <a:xfrm>
          <a:off x="1997667" y="0"/>
          <a:ext cx="1856535" cy="47903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LIMIT 2018</a:t>
          </a:r>
          <a:endParaRPr lang="pl-PL" sz="2100" kern="1200" dirty="0"/>
        </a:p>
      </dsp:txBody>
      <dsp:txXfrm>
        <a:off x="1997667" y="0"/>
        <a:ext cx="1856535" cy="1437109"/>
      </dsp:txXfrm>
    </dsp:sp>
    <dsp:sp modelId="{8A799580-9DD9-467E-A89E-C18B443CE0DB}">
      <dsp:nvSpPr>
        <dsp:cNvPr id="0" name=""/>
        <dsp:cNvSpPr/>
      </dsp:nvSpPr>
      <dsp:spPr>
        <a:xfrm>
          <a:off x="2183321" y="1438513"/>
          <a:ext cx="1485228" cy="1444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I-VI</a:t>
          </a:r>
          <a:endParaRPr lang="pl-PL" sz="2000" kern="1200" dirty="0"/>
        </a:p>
      </dsp:txBody>
      <dsp:txXfrm>
        <a:off x="2225625" y="1480817"/>
        <a:ext cx="1400620" cy="1359752"/>
      </dsp:txXfrm>
    </dsp:sp>
    <dsp:sp modelId="{C5898111-8F37-45EC-97BC-22D01D42E6DA}">
      <dsp:nvSpPr>
        <dsp:cNvPr id="0" name=""/>
        <dsp:cNvSpPr/>
      </dsp:nvSpPr>
      <dsp:spPr>
        <a:xfrm>
          <a:off x="2183321" y="3105083"/>
          <a:ext cx="1485228" cy="1444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4873014 zł</a:t>
          </a:r>
          <a:endParaRPr lang="pl-PL" sz="1600" kern="1200" dirty="0"/>
        </a:p>
      </dsp:txBody>
      <dsp:txXfrm>
        <a:off x="2225625" y="3147387"/>
        <a:ext cx="1400620" cy="1359752"/>
      </dsp:txXfrm>
    </dsp:sp>
    <dsp:sp modelId="{ACE010D9-0514-4488-AAA2-C81DADD8CD62}">
      <dsp:nvSpPr>
        <dsp:cNvPr id="0" name=""/>
        <dsp:cNvSpPr/>
      </dsp:nvSpPr>
      <dsp:spPr>
        <a:xfrm>
          <a:off x="3993443" y="0"/>
          <a:ext cx="1856535" cy="47903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WYKONANIE 2017</a:t>
          </a:r>
          <a:endParaRPr lang="pl-PL" sz="2100" kern="1200" dirty="0"/>
        </a:p>
      </dsp:txBody>
      <dsp:txXfrm>
        <a:off x="3993443" y="0"/>
        <a:ext cx="1856535" cy="1437109"/>
      </dsp:txXfrm>
    </dsp:sp>
    <dsp:sp modelId="{DF2037EB-3788-45DF-BECA-AD9E59E6DF35}">
      <dsp:nvSpPr>
        <dsp:cNvPr id="0" name=""/>
        <dsp:cNvSpPr/>
      </dsp:nvSpPr>
      <dsp:spPr>
        <a:xfrm>
          <a:off x="4179096" y="1438513"/>
          <a:ext cx="1485228" cy="1444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X-XII</a:t>
          </a:r>
          <a:endParaRPr lang="pl-PL" sz="2000" kern="1200" dirty="0"/>
        </a:p>
      </dsp:txBody>
      <dsp:txXfrm>
        <a:off x="4221400" y="1480817"/>
        <a:ext cx="1400620" cy="1359752"/>
      </dsp:txXfrm>
    </dsp:sp>
    <dsp:sp modelId="{D0A048AA-1420-430E-A26E-3057BB3C659F}">
      <dsp:nvSpPr>
        <dsp:cNvPr id="0" name=""/>
        <dsp:cNvSpPr/>
      </dsp:nvSpPr>
      <dsp:spPr>
        <a:xfrm>
          <a:off x="4179096" y="3105083"/>
          <a:ext cx="1485228" cy="1444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2337762,94 zł</a:t>
          </a:r>
          <a:endParaRPr lang="pl-PL" sz="1900" kern="1200" dirty="0"/>
        </a:p>
      </dsp:txBody>
      <dsp:txXfrm>
        <a:off x="4221400" y="3147387"/>
        <a:ext cx="1400620" cy="1359752"/>
      </dsp:txXfrm>
    </dsp:sp>
    <dsp:sp modelId="{3E5C180F-6A3B-4345-988C-C818FFCF0D24}">
      <dsp:nvSpPr>
        <dsp:cNvPr id="0" name=""/>
        <dsp:cNvSpPr/>
      </dsp:nvSpPr>
      <dsp:spPr>
        <a:xfrm>
          <a:off x="5989218" y="0"/>
          <a:ext cx="1856535" cy="47903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WYKONANIE 2018</a:t>
          </a:r>
          <a:endParaRPr lang="pl-PL" sz="2100" kern="1200" dirty="0"/>
        </a:p>
      </dsp:txBody>
      <dsp:txXfrm>
        <a:off x="5989218" y="0"/>
        <a:ext cx="1856535" cy="1437109"/>
      </dsp:txXfrm>
    </dsp:sp>
    <dsp:sp modelId="{96923FA3-F5F7-40C7-9B93-F2434F1807F9}">
      <dsp:nvSpPr>
        <dsp:cNvPr id="0" name=""/>
        <dsp:cNvSpPr/>
      </dsp:nvSpPr>
      <dsp:spPr>
        <a:xfrm>
          <a:off x="6174872" y="1438513"/>
          <a:ext cx="1485228" cy="1444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I-III</a:t>
          </a:r>
          <a:endParaRPr lang="pl-PL" sz="2000" kern="1200" dirty="0"/>
        </a:p>
      </dsp:txBody>
      <dsp:txXfrm>
        <a:off x="6217176" y="1480817"/>
        <a:ext cx="1400620" cy="1359752"/>
      </dsp:txXfrm>
    </dsp:sp>
    <dsp:sp modelId="{F0CA23D9-DF16-4397-8DA9-3CA1C389D1C9}">
      <dsp:nvSpPr>
        <dsp:cNvPr id="0" name=""/>
        <dsp:cNvSpPr/>
      </dsp:nvSpPr>
      <dsp:spPr>
        <a:xfrm>
          <a:off x="6174872" y="3105083"/>
          <a:ext cx="1485228" cy="1444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2560559 zł</a:t>
          </a:r>
        </a:p>
      </dsp:txBody>
      <dsp:txXfrm>
        <a:off x="6217176" y="3147387"/>
        <a:ext cx="1400620" cy="1359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F3971-F25E-4EDE-A8DC-ECA03FBFA5FE}" type="datetimeFigureOut">
              <a:rPr lang="pl-PL" smtClean="0"/>
              <a:t>2018-05-29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11F7A-8E40-4656-A572-16CB4EA10F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1224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3587" cy="25717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1326304" y="3257550"/>
            <a:ext cx="7294668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321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3587" cy="25717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3017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0">
              <a:lnSpc>
                <a:spcPct val="90000"/>
              </a:lnSpc>
            </a:pPr>
            <a:endParaRPr lang="pl-PL" sz="1200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>
              <a:lnSpc>
                <a:spcPts val="115"/>
              </a:lnSpc>
            </a:pPr>
            <a:endParaRPr lang="pl-PL" sz="1600" dirty="0" smtClean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0">
              <a:lnSpc>
                <a:spcPts val="115"/>
              </a:lnSpc>
            </a:pPr>
            <a:endParaRPr lang="pl-PL" sz="1600" dirty="0" smtClean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0">
              <a:lnSpc>
                <a:spcPts val="115"/>
              </a:lnSpc>
            </a:pPr>
            <a:endParaRPr lang="pl-PL" sz="1600" dirty="0" smtClean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0">
              <a:lnSpc>
                <a:spcPts val="115"/>
              </a:lnSpc>
            </a:pPr>
            <a:endParaRPr lang="pl-PL" sz="1600" dirty="0" smtClean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0">
              <a:lnSpc>
                <a:spcPts val="115"/>
              </a:lnSpc>
            </a:pPr>
            <a:r>
              <a:rPr lang="pl-PL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    </a:t>
            </a: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świadczenia szpitalne w zakresie związanym z porodem i opieką nad noworodkiem, świadczenia udzielane przez pielęgniarki i położne</a:t>
            </a:r>
            <a:endParaRPr lang="pl-PL" sz="1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ts val="110"/>
              </a:lnSpc>
            </a:pPr>
            <a:r>
              <a:rPr lang="pl-PL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lvl="0">
              <a:lnSpc>
                <a:spcPct val="94000"/>
              </a:lnSpc>
            </a:pP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świadczenia nocnej i świątecznej opieki zdrowotnej</a:t>
            </a:r>
            <a:endParaRPr lang="pl-PL" sz="1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9827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3587" cy="25717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599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3587" cy="25717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314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3587" cy="25717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925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kst tytułowy"/>
          <p:cNvSpPr txBox="1">
            <a:spLocks noGrp="1"/>
          </p:cNvSpPr>
          <p:nvPr>
            <p:ph type="title"/>
          </p:nvPr>
        </p:nvSpPr>
        <p:spPr>
          <a:xfrm>
            <a:off x="2389720" y="4800600"/>
            <a:ext cx="73152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Tekst tytułowy</a:t>
            </a:r>
          </a:p>
        </p:txBody>
      </p:sp>
      <p:sp>
        <p:nvSpPr>
          <p:cNvPr id="83" name="Symbol zastępczy obrazu 2"/>
          <p:cNvSpPr>
            <a:spLocks noGrp="1"/>
          </p:cNvSpPr>
          <p:nvPr>
            <p:ph type="pic" sz="half" idx="13"/>
          </p:nvPr>
        </p:nvSpPr>
        <p:spPr>
          <a:xfrm>
            <a:off x="2389720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2389720" y="5367340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93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9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kst tytułowy"/>
          <p:cNvSpPr txBox="1">
            <a:spLocks noGrp="1"/>
          </p:cNvSpPr>
          <p:nvPr>
            <p:ph type="title"/>
          </p:nvPr>
        </p:nvSpPr>
        <p:spPr>
          <a:xfrm>
            <a:off x="8839200" y="274638"/>
            <a:ext cx="2743200" cy="5851526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102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609600" y="274638"/>
            <a:ext cx="8026400" cy="5851526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0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67530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 tytułowy"/>
          <p:cNvSpPr txBox="1">
            <a:spLocks noGrp="1"/>
          </p:cNvSpPr>
          <p:nvPr>
            <p:ph type="title"/>
          </p:nvPr>
        </p:nvSpPr>
        <p:spPr>
          <a:xfrm>
            <a:off x="963085" y="4406903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Tekst tytułowy</a:t>
            </a:r>
          </a:p>
        </p:txBody>
      </p:sp>
      <p:sp>
        <p:nvSpPr>
          <p:cNvPr id="3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963085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9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8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9" name="Symbol zastępczy tekstu 4"/>
          <p:cNvSpPr>
            <a:spLocks noGrp="1"/>
          </p:cNvSpPr>
          <p:nvPr>
            <p:ph type="body" sz="quarter" idx="13"/>
          </p:nvPr>
        </p:nvSpPr>
        <p:spPr>
          <a:xfrm>
            <a:off x="6193369" y="1535112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 tytułowy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08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Tekst tytułowy</a:t>
            </a:r>
          </a:p>
        </p:txBody>
      </p:sp>
      <p:sp>
        <p:nvSpPr>
          <p:cNvPr id="7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4" name="Symbol zastępczy tekstu 3"/>
          <p:cNvSpPr>
            <a:spLocks noGrp="1"/>
          </p:cNvSpPr>
          <p:nvPr>
            <p:ph type="body" sz="half" idx="13"/>
          </p:nvPr>
        </p:nvSpPr>
        <p:spPr>
          <a:xfrm>
            <a:off x="609601" y="1435103"/>
            <a:ext cx="4011087" cy="46910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609600" y="274641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1</a:t>
            </a:r>
          </a:p>
          <a:p>
            <a:pPr lvl="1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2</a:t>
            </a:r>
          </a:p>
          <a:p>
            <a:pPr lvl="2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3</a:t>
            </a:r>
          </a:p>
          <a:p>
            <a:pPr lvl="3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4</a:t>
            </a:r>
          </a:p>
          <a:p>
            <a:pPr lvl="4"/>
            <a:r>
              <a:rPr dirty="0" err="1"/>
              <a:t>Treść</a:t>
            </a:r>
            <a:r>
              <a:rPr dirty="0"/>
              <a:t> - </a:t>
            </a:r>
            <a:r>
              <a:rPr dirty="0" err="1"/>
              <a:t>poziom</a:t>
            </a:r>
            <a:r>
              <a:rPr dirty="0"/>
              <a:t>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1307330" y="6400416"/>
            <a:ext cx="27507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Centrum Dializa sp. z ODDZIAŁ </a:t>
            </a:r>
            <a:r>
              <a:rPr lang="pl-PL" dirty="0" err="1" smtClean="0"/>
              <a:t>ODDZIAŁ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/>
  <p:hf hd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szpitalbialogard.pl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ytuł 1"/>
          <p:cNvSpPr txBox="1">
            <a:spLocks noGrp="1"/>
          </p:cNvSpPr>
          <p:nvPr>
            <p:ph type="title"/>
          </p:nvPr>
        </p:nvSpPr>
        <p:spPr>
          <a:xfrm>
            <a:off x="3352800" y="4800600"/>
            <a:ext cx="5486400" cy="56673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/>
          </a:lstStyle>
          <a:p>
            <a:r>
              <a:rPr lang="pl-PL" dirty="0" smtClean="0"/>
              <a:t>CENTRUM DIALIZA SP. Z O.O. SZPITAL W BIAŁOGARDZIE</a:t>
            </a:r>
            <a:endParaRPr lang="pl-PL" dirty="0"/>
          </a:p>
        </p:txBody>
      </p:sp>
      <p:sp>
        <p:nvSpPr>
          <p:cNvPr id="114" name="Podtytuł 2"/>
          <p:cNvSpPr txBox="1">
            <a:spLocks noGrp="1"/>
          </p:cNvSpPr>
          <p:nvPr>
            <p:ph type="body" sz="quarter" idx="1"/>
          </p:nvPr>
        </p:nvSpPr>
        <p:spPr>
          <a:xfrm>
            <a:off x="3352800" y="5367340"/>
            <a:ext cx="5486400" cy="804863"/>
          </a:xfrm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sz="1600" dirty="0" err="1"/>
              <a:t>Informacja</a:t>
            </a:r>
            <a:r>
              <a:rPr sz="1600" dirty="0"/>
              <a:t> nt. </a:t>
            </a:r>
            <a:r>
              <a:rPr sz="1600" dirty="0" err="1"/>
              <a:t>funkcjonowania</a:t>
            </a:r>
            <a:r>
              <a:rPr sz="1600" dirty="0"/>
              <a:t> </a:t>
            </a:r>
            <a:r>
              <a:rPr sz="1600" dirty="0" err="1" smtClean="0"/>
              <a:t>placówki</a:t>
            </a:r>
            <a:r>
              <a:rPr lang="pl-PL" sz="1600" dirty="0" smtClean="0"/>
              <a:t> w I kwartale 2018 r.</a:t>
            </a:r>
            <a:endParaRPr sz="16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967" y="5905612"/>
            <a:ext cx="1611123" cy="952388"/>
          </a:xfrm>
          <a:prstGeom prst="rect">
            <a:avLst/>
          </a:prstGeom>
        </p:spPr>
      </p:pic>
      <p:pic>
        <p:nvPicPr>
          <p:cNvPr id="4" name="Symbol zastępczy obrazu 3"/>
          <p:cNvPicPr>
            <a:picLocks noGrp="1" noChangeAspect="1"/>
          </p:cNvPicPr>
          <p:nvPr>
            <p:ph type="pic" sz="half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4" b="4364"/>
          <a:stretch>
            <a:fillRect/>
          </a:stretch>
        </p:blipFill>
        <p:spPr/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0039923" y="6400416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graphicFrame>
        <p:nvGraphicFramePr>
          <p:cNvPr id="152" name="Tabela 4"/>
          <p:cNvGraphicFramePr/>
          <p:nvPr>
            <p:extLst>
              <p:ext uri="{D42A27DB-BD31-4B8C-83A1-F6EECF244321}">
                <p14:modId xmlns:p14="http://schemas.microsoft.com/office/powerpoint/2010/main" val="3995775010"/>
              </p:ext>
            </p:extLst>
          </p:nvPr>
        </p:nvGraphicFramePr>
        <p:xfrm>
          <a:off x="1343472" y="476669"/>
          <a:ext cx="9145017" cy="442979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135137"/>
                <a:gridCol w="2385657"/>
                <a:gridCol w="2624223"/>
              </a:tblGrid>
              <a:tr h="386821">
                <a:tc gridSpan="3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000" b="0" dirty="0" smtClean="0"/>
                        <a:t>OSOBY</a:t>
                      </a:r>
                      <a:r>
                        <a:rPr lang="pl-PL" sz="2000" b="0" baseline="0" dirty="0" smtClean="0"/>
                        <a:t> ZARZĄDZAJĄCE </a:t>
                      </a:r>
                      <a:r>
                        <a:rPr sz="2000" b="0" dirty="0" smtClean="0"/>
                        <a:t>ODDZIA</a:t>
                      </a:r>
                      <a:r>
                        <a:rPr lang="pl-PL" sz="2000" b="0" dirty="0" smtClean="0"/>
                        <a:t>ŁAMI</a:t>
                      </a:r>
                      <a:r>
                        <a:rPr sz="2000" b="0" dirty="0" smtClean="0"/>
                        <a:t> </a:t>
                      </a:r>
                      <a:endParaRPr sz="2000" b="0" dirty="0"/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649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/>
                        <a:t>NAZWA ODDZIAŁU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/>
                        <a:t>ORDYNATOR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/>
                        <a:t>Oddziałowa/Koordynator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649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Oddział Wewnętrzny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/>
                        <a:t>Tomasz Bazar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/>
                        <a:t>Barbara Bytys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649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Oddział Dziecięcy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pl-PL" sz="1600" dirty="0" smtClean="0"/>
                        <a:t>Michał Cieślak</a:t>
                      </a:r>
                      <a:endParaRPr sz="1600" dirty="0"/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pl-PL" sz="1600" dirty="0" smtClean="0"/>
                        <a:t>Bożena Bartha</a:t>
                      </a:r>
                      <a:endParaRPr sz="1600" dirty="0"/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211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 err="1"/>
                        <a:t>Oddział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Ginekologiczno-Położniczy</a:t>
                      </a:r>
                      <a:endParaRPr sz="1600" dirty="0"/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pl-PL" sz="1600" dirty="0" err="1" smtClean="0"/>
                        <a:t>Romam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Łabędź</a:t>
                      </a:r>
                      <a:endParaRPr sz="1600" dirty="0"/>
                    </a:p>
                  </a:txBody>
                  <a:tcPr marL="27265" marR="27265" marT="27265" marB="272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/>
                        <a:t>Marzena Czajkowska</a:t>
                      </a:r>
                    </a:p>
                  </a:txBody>
                  <a:tcPr marL="27265" marR="27265" marT="27265" marB="2726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649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Oddział Chirurgii Ogólnej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/>
                        <a:t>Piotr Bielecki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pl-PL" sz="1600" dirty="0" smtClean="0"/>
                        <a:t>p.o. Małgorzata</a:t>
                      </a:r>
                      <a:r>
                        <a:rPr lang="pl-PL" sz="1600" baseline="0" dirty="0" smtClean="0"/>
                        <a:t> Durka</a:t>
                      </a:r>
                      <a:endParaRPr sz="1600" dirty="0"/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822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Oddział Rehabilitacji Ogólnoustrojowej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pl-PL" sz="1600" dirty="0" smtClean="0"/>
                        <a:t>Cezary Sut</a:t>
                      </a:r>
                      <a:endParaRPr sz="1600" dirty="0"/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/>
                        <a:t>Katarzyna Kubacka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8758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Oddział Rehabilitacji Neurologicznej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lang="pl-PL" sz="1600" dirty="0" smtClean="0"/>
                        <a:t>Cezary Sut</a:t>
                      </a:r>
                      <a:endParaRPr sz="1600" dirty="0"/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 err="1"/>
                        <a:t>Małgorzata</a:t>
                      </a:r>
                      <a:r>
                        <a:rPr sz="1600" dirty="0"/>
                        <a:t> </a:t>
                      </a:r>
                      <a:r>
                        <a:rPr sz="1600" dirty="0" err="1"/>
                        <a:t>Stobiecka</a:t>
                      </a:r>
                      <a:endParaRPr sz="1600" dirty="0"/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649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ZPO-CORDA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pl-PL" sz="1600" dirty="0" smtClean="0"/>
                        <a:t>-------------------------------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/>
                        <a:t>Katarzyna Mroczek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649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Oddział Psychosomatyczny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/>
                        <a:t>Małgorzata </a:t>
                      </a:r>
                      <a:r>
                        <a:rPr sz="1600" dirty="0" err="1"/>
                        <a:t>Wojcieszczuk</a:t>
                      </a:r>
                      <a:endParaRPr sz="1600" dirty="0"/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/>
                        <a:t>Teresa Mierzyńska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649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Izba Przyjęć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/>
                        <a:t>-------------------------------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/>
                        <a:t>Piotr Kumpin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649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/>
                        <a:t>Blok </a:t>
                      </a:r>
                      <a:r>
                        <a:rPr sz="1600" dirty="0" err="1"/>
                        <a:t>Operacyjny</a:t>
                      </a:r>
                      <a:endParaRPr sz="1600" dirty="0"/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/>
                        <a:t>-------------------------------</a:t>
                      </a:r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600" dirty="0"/>
                        <a:t>Grażyna </a:t>
                      </a:r>
                      <a:r>
                        <a:rPr sz="1600" dirty="0" err="1"/>
                        <a:t>Białas</a:t>
                      </a:r>
                      <a:endParaRPr sz="1600" dirty="0"/>
                    </a:p>
                  </a:txBody>
                  <a:tcPr marL="27265" marR="27265" marT="27265" marB="27265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Symbol zastępczy stopki 4"/>
          <p:cNvSpPr txBox="1">
            <a:spLocks/>
          </p:cNvSpPr>
          <p:nvPr/>
        </p:nvSpPr>
        <p:spPr>
          <a:xfrm>
            <a:off x="4038600" y="6448251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pl-PL" dirty="0" smtClean="0"/>
              <a:t>Centrum Dializa sp. z o.o. 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0039923" y="6400416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graphicFrame>
        <p:nvGraphicFramePr>
          <p:cNvPr id="158" name="Tabela 4"/>
          <p:cNvGraphicFramePr/>
          <p:nvPr>
            <p:extLst>
              <p:ext uri="{D42A27DB-BD31-4B8C-83A1-F6EECF244321}">
                <p14:modId xmlns:p14="http://schemas.microsoft.com/office/powerpoint/2010/main" val="92979483"/>
              </p:ext>
            </p:extLst>
          </p:nvPr>
        </p:nvGraphicFramePr>
        <p:xfrm>
          <a:off x="1775520" y="1412776"/>
          <a:ext cx="8280924" cy="223224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251620"/>
                <a:gridCol w="1251620"/>
                <a:gridCol w="1376673"/>
                <a:gridCol w="1376673"/>
                <a:gridCol w="1512169"/>
                <a:gridCol w="1512169"/>
              </a:tblGrid>
              <a:tr h="602067">
                <a:tc gridSpan="6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0" dirty="0"/>
                        <a:t>ZATRUDNIENIE </a:t>
                      </a:r>
                    </a:p>
                  </a:txBody>
                  <a:tcPr marL="38100" marR="38100" marT="38100" marB="3810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82743"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dirty="0"/>
                        <a:t>UMOWY KONTRAKTOWE:</a:t>
                      </a:r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dirty="0"/>
                        <a:t>UMOWY O PRACĘ: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dirty="0"/>
                        <a:t>UMOWY </a:t>
                      </a:r>
                      <a:r>
                        <a:rPr b="1" dirty="0" smtClean="0"/>
                        <a:t>ZLECENI</a:t>
                      </a:r>
                      <a:r>
                        <a:rPr lang="pl-PL" b="1" dirty="0" smtClean="0"/>
                        <a:t>A</a:t>
                      </a:r>
                      <a:endParaRPr b="1" dirty="0"/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6801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2017</a:t>
                      </a:r>
                      <a:endParaRPr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2018</a:t>
                      </a:r>
                      <a:endParaRPr dirty="0"/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2017</a:t>
                      </a:r>
                      <a:endParaRPr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2018</a:t>
                      </a:r>
                      <a:endParaRPr dirty="0"/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2017</a:t>
                      </a:r>
                      <a:endParaRPr dirty="0"/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2018</a:t>
                      </a:r>
                      <a:endParaRPr dirty="0"/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91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68</a:t>
                      </a:r>
                      <a:endParaRPr dirty="0"/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68</a:t>
                      </a:r>
                      <a:endParaRPr dirty="0"/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181</a:t>
                      </a:r>
                      <a:endParaRPr dirty="0"/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173</a:t>
                      </a:r>
                      <a:endParaRPr dirty="0"/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25</a:t>
                      </a:r>
                      <a:endParaRPr dirty="0"/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41</a:t>
                      </a:r>
                      <a:endParaRPr dirty="0"/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ymbol zastępczy stopki 4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pl-PL" dirty="0" smtClean="0"/>
              <a:t>Centrum Dializa sp. z o.o. </a:t>
            </a: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856978" y="6400416"/>
            <a:ext cx="249425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graphicFrame>
        <p:nvGraphicFramePr>
          <p:cNvPr id="163" name="Tabela 4"/>
          <p:cNvGraphicFramePr/>
          <p:nvPr>
            <p:extLst>
              <p:ext uri="{D42A27DB-BD31-4B8C-83A1-F6EECF244321}">
                <p14:modId xmlns:p14="http://schemas.microsoft.com/office/powerpoint/2010/main" val="3854489463"/>
              </p:ext>
            </p:extLst>
          </p:nvPr>
        </p:nvGraphicFramePr>
        <p:xfrm>
          <a:off x="1415480" y="1772816"/>
          <a:ext cx="9361040" cy="228792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680520"/>
                <a:gridCol w="4680520"/>
              </a:tblGrid>
              <a:tr h="513967"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0" dirty="0"/>
                        <a:t>KOSZTY </a:t>
                      </a:r>
                      <a:r>
                        <a:rPr lang="pl-PL" sz="2000" b="0" dirty="0" smtClean="0"/>
                        <a:t>NAPRAW</a:t>
                      </a:r>
                      <a:r>
                        <a:rPr lang="pl-PL" sz="2000" b="0" baseline="0" dirty="0" smtClean="0"/>
                        <a:t> SPRZĘTU MEDYCZNEGO I TECHNICZNEGO</a:t>
                      </a:r>
                    </a:p>
                  </a:txBody>
                  <a:tcPr marL="38100" marR="38100" marT="38100" marB="3810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399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400" dirty="0" smtClean="0"/>
                        <a:t>2017</a:t>
                      </a:r>
                      <a:endParaRPr lang="pl-PL" sz="2400" dirty="0"/>
                    </a:p>
                  </a:txBody>
                  <a:tcPr marL="38100" marR="38100" marT="38100" marB="38100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400" dirty="0" smtClean="0"/>
                        <a:t>2018</a:t>
                      </a:r>
                      <a:endParaRPr lang="pl-PL" sz="2400" dirty="0"/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996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400" dirty="0" smtClean="0"/>
                        <a:t>137419,82 zł</a:t>
                      </a:r>
                      <a:endParaRPr lang="pl-PL" sz="2400" dirty="0"/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400" dirty="0" smtClean="0"/>
                        <a:t>57753,</a:t>
                      </a:r>
                      <a:r>
                        <a:rPr lang="pl-PL" sz="2400" baseline="0" dirty="0" smtClean="0"/>
                        <a:t>52 zł</a:t>
                      </a:r>
                      <a:endParaRPr lang="pl-PL" sz="2400" dirty="0"/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ymbol zastępczy stopki 4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pl-PL" dirty="0" smtClean="0"/>
              <a:t>Centrum Dializa sp. z o.o. 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Nowy projekt bloku operacyjnego wykonała poznańska pracownia architektoniczna Tomasza </a:t>
            </a:r>
            <a:r>
              <a:rPr lang="pl-PL" dirty="0" err="1"/>
              <a:t>Drożdżyńskiego</a:t>
            </a:r>
            <a:r>
              <a:rPr lang="pl-PL" dirty="0"/>
              <a:t>. </a:t>
            </a: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Centrum </a:t>
            </a:r>
            <a:r>
              <a:rPr lang="pl-PL" dirty="0"/>
              <a:t>Dializa Sp. z o.o., spółka </a:t>
            </a:r>
            <a:r>
              <a:rPr lang="pl-PL" dirty="0" smtClean="0"/>
              <a:t>wybrała</a:t>
            </a:r>
            <a:r>
              <a:rPr lang="pl-PL" dirty="0"/>
              <a:t>  firmę wykonawczą, którą zostało Przedsiębiorstwo Instalacji Przemysłowych </a:t>
            </a:r>
            <a:r>
              <a:rPr lang="pl-PL" dirty="0" err="1"/>
              <a:t>Makrowent</a:t>
            </a:r>
            <a:r>
              <a:rPr lang="pl-PL" dirty="0"/>
              <a:t> z Koszalina. To firma mająca doświadczenie w prowadzeniu podobnych inwestycji, wybudowała m.in. blok operacyjny w Przyjaznym Szpitalu w Połczynie </a:t>
            </a:r>
            <a:r>
              <a:rPr lang="pl-PL" dirty="0" smtClean="0"/>
              <a:t>Zdroju.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W marcu </a:t>
            </a:r>
            <a:r>
              <a:rPr lang="pl-PL" dirty="0"/>
              <a:t>wykonawca </a:t>
            </a:r>
            <a:r>
              <a:rPr lang="pl-PL" dirty="0" smtClean="0"/>
              <a:t>rozpoczął prace na terenie budowy.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13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/>
              <a:t>INWESTYCJA – BUDOWA BLOKU CHIRURGICZNEGO. </a:t>
            </a:r>
            <a:br>
              <a:rPr lang="pl-PL" u="sng" dirty="0" smtClean="0"/>
            </a:br>
            <a:r>
              <a:rPr lang="pl-PL" u="sng" dirty="0" smtClean="0"/>
              <a:t>STAN NA 15 MAJA 2018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1676396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2"/>
          </p:nvPr>
        </p:nvSpPr>
        <p:spPr>
          <a:xfrm>
            <a:off x="12856978" y="6400416"/>
            <a:ext cx="249425" cy="276999"/>
          </a:xfrm>
        </p:spPr>
        <p:txBody>
          <a:bodyPr/>
          <a:lstStyle/>
          <a:p>
            <a:fld id="{86CB4B4D-7CA3-9044-876B-883B54F8677D}" type="slidenum">
              <a:rPr lang="pl-PL" smtClean="0"/>
              <a:t>14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1270000"/>
            <a:ext cx="2578100" cy="1524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3434687" y="3505203"/>
            <a:ext cx="5568286" cy="10464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pl-PL" sz="4400" dirty="0" smtClean="0">
                <a:solidFill>
                  <a:schemeClr val="bg1"/>
                </a:solidFill>
              </a:rPr>
              <a:t>DZIĘKUJĘ </a:t>
            </a:r>
            <a:r>
              <a:rPr lang="pl-PL" sz="4400" dirty="0">
                <a:solidFill>
                  <a:schemeClr val="bg1"/>
                </a:solidFill>
              </a:rPr>
              <a:t>ZA UWAGĘ!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6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407368" y="289969"/>
            <a:ext cx="2743200" cy="5851526"/>
          </a:xfrm>
        </p:spPr>
        <p:txBody>
          <a:bodyPr vert="vert270"/>
          <a:lstStyle/>
          <a:p>
            <a:r>
              <a:rPr lang="pl-PL" sz="4800" dirty="0" smtClean="0">
                <a:solidFill>
                  <a:srgbClr val="FF0000"/>
                </a:solidFill>
              </a:rPr>
              <a:t>SIEĆ SZPITALI </a:t>
            </a:r>
            <a:r>
              <a:rPr lang="pl-PL" dirty="0" smtClean="0">
                <a:solidFill>
                  <a:srgbClr val="FF0000"/>
                </a:solidFill>
              </a:rPr>
              <a:t/>
            </a:r>
            <a:br>
              <a:rPr lang="pl-PL" dirty="0" smtClean="0">
                <a:solidFill>
                  <a:srgbClr val="FF0000"/>
                </a:solidFill>
              </a:rPr>
            </a:br>
            <a:r>
              <a:rPr lang="pl-PL" sz="5400" dirty="0" smtClean="0">
                <a:solidFill>
                  <a:srgbClr val="FF0000"/>
                </a:solidFill>
              </a:rPr>
              <a:t>1 PAŹDZIERNIKA 2017</a:t>
            </a:r>
            <a:endParaRPr lang="pl-PL" sz="5400" dirty="0">
              <a:solidFill>
                <a:srgbClr val="FF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2</a:t>
            </a:fld>
            <a:endParaRPr lang="pl-PL" dirty="0"/>
          </a:p>
        </p:txBody>
      </p:sp>
      <p:sp>
        <p:nvSpPr>
          <p:cNvPr id="10" name="Symbol zastępczy stopki 4"/>
          <p:cNvSpPr txBox="1">
            <a:spLocks/>
          </p:cNvSpPr>
          <p:nvPr/>
        </p:nvSpPr>
        <p:spPr>
          <a:xfrm>
            <a:off x="4191000" y="6453336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pl-PL" dirty="0" smtClean="0"/>
              <a:t>Centrum Dializa sp. </a:t>
            </a:r>
            <a:r>
              <a:rPr lang="pl-PL" dirty="0"/>
              <a:t>z</a:t>
            </a:r>
            <a:r>
              <a:rPr lang="pl-PL" dirty="0" smtClean="0"/>
              <a:t> o.o.</a:t>
            </a:r>
            <a:endParaRPr lang="pl-PL" dirty="0"/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44" y="548680"/>
            <a:ext cx="3024336" cy="1206004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863752" y="2051314"/>
            <a:ext cx="6096000" cy="45899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Białogard</a:t>
            </a:r>
          </a:p>
          <a:p>
            <a:endParaRPr lang="pl-PL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55"/>
              </a:lnSpc>
            </a:pP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100" b="1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CENTRUM DIALIZA SZPITAL BIAŁOGARD</a:t>
            </a:r>
            <a:endParaRPr lang="pl-PL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7000"/>
              </a:lnSpc>
            </a:pPr>
            <a:r>
              <a:rPr lang="pl-PL" sz="1100" b="1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78-200 Białogard, ul. Chopina 29, tel. 94 311 37 </a:t>
            </a:r>
            <a:r>
              <a:rPr lang="pl-PL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26</a:t>
            </a:r>
            <a:endParaRPr lang="pl-PL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8000"/>
              </a:lnSpc>
            </a:pPr>
            <a:r>
              <a:rPr lang="pl-PL" sz="1100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Świadczeniodawca:  "Centrum Dializa" Spółka z Ograniczoną Odpowiedzialnością</a:t>
            </a:r>
            <a:endParaRPr lang="pl-PL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"/>
              </a:lnSpc>
            </a:pP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794000">
              <a:lnSpc>
                <a:spcPct val="95000"/>
              </a:lnSpc>
            </a:pPr>
            <a:r>
              <a:rPr lang="pl-PL" sz="1100" u="sng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http://</a:t>
            </a:r>
            <a:r>
              <a:rPr lang="pl-PL" sz="1100" u="sng" dirty="0" smtClean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www.szpitalwbialogardzie.pl</a:t>
            </a:r>
            <a:r>
              <a:rPr lang="pl-PL" sz="1100" u="sng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/</a:t>
            </a:r>
            <a:r>
              <a:rPr lang="pl-PL" sz="1100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 </a:t>
            </a:r>
            <a:endParaRPr lang="pl-PL" sz="1100" dirty="0" smtClean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2794000">
              <a:lnSpc>
                <a:spcPct val="95000"/>
              </a:lnSpc>
            </a:pPr>
            <a:r>
              <a:rPr lang="pl-PL" sz="1100" dirty="0" smtClean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e-mail: sekretariat@szpitalwbiałogardzie.pl </a:t>
            </a:r>
          </a:p>
          <a:p>
            <a:pPr marR="2794000">
              <a:lnSpc>
                <a:spcPct val="95000"/>
              </a:lnSpc>
            </a:pPr>
            <a:r>
              <a:rPr lang="pl-PL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SZPITAL </a:t>
            </a:r>
            <a:r>
              <a:rPr lang="pl-PL" sz="1100" b="1" dirty="0">
                <a:solidFill>
                  <a:srgbClr val="0070C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 STOPNIA</a:t>
            </a:r>
            <a:endParaRPr lang="pl-PL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405"/>
              </a:lnSpc>
            </a:pPr>
            <a:r>
              <a:rPr lang="pl-PL" sz="1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1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PROFILE SYSTEMU ZABEZPIECZENIA: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95000"/>
              </a:lnSpc>
            </a:pPr>
            <a:r>
              <a:rPr lang="pl-PL" sz="11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choroby </a:t>
            </a:r>
            <a:r>
              <a:rPr lang="pl-PL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wewnętrzne z pododdziałem reumatologii i łóżkiem intensywnej opieki medycznej; pediatria z pododdziałem neonatologii; </a:t>
            </a:r>
            <a:r>
              <a:rPr lang="pl-PL" sz="11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położnictwo i ginekologia; chirurgia ogólna; izba przyjęć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10"/>
              </a:lnSpc>
            </a:pP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6000"/>
              </a:lnSpc>
            </a:pPr>
            <a:r>
              <a:rPr lang="pl-PL" sz="11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POZOSTAŁE  RODZAJE  I ZAKRESY ŚWIADCZEŃ: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0"/>
              </a:lnSpc>
            </a:pP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/>
            <a:r>
              <a:rPr lang="pl-PL" sz="11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porady specjalistyczne w poradniach przyszpitalnych: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10"/>
              </a:lnSpc>
            </a:pP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00"/>
            <a:r>
              <a:rPr lang="pl-PL" sz="1050" dirty="0">
                <a:solidFill>
                  <a:schemeClr val="bg1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o  </a:t>
            </a:r>
            <a:r>
              <a:rPr lang="pl-PL" sz="105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reumatologia;  położnictwo i ginekologia; chirurgia ogólna; </a:t>
            </a:r>
            <a:r>
              <a:rPr lang="pl-PL" sz="105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ortopedia</a:t>
            </a:r>
            <a:endParaRPr lang="pl-PL" sz="14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95000"/>
              </a:lnSpc>
            </a:pPr>
            <a:r>
              <a:rPr lang="pl-PL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rehabilitacja lecznicza:</a:t>
            </a:r>
            <a:endParaRPr lang="pl-PL" sz="14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10"/>
              </a:lnSpc>
            </a:pP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00">
              <a:lnSpc>
                <a:spcPct val="90000"/>
              </a:lnSpc>
            </a:pPr>
            <a:r>
              <a:rPr lang="pl-PL" sz="1100" dirty="0">
                <a:solidFill>
                  <a:schemeClr val="bg1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o  </a:t>
            </a:r>
            <a:r>
              <a:rPr lang="pl-PL" sz="11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 warunkach stacjonarnych</a:t>
            </a:r>
            <a:r>
              <a:rPr lang="pl-PL" sz="11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r>
              <a:rPr lang="pl-PL" sz="1100" dirty="0">
                <a:solidFill>
                  <a:schemeClr val="bg1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 </a:t>
            </a:r>
            <a:r>
              <a:rPr lang="pl-PL" sz="11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ogólnoustrojowa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00">
              <a:lnSpc>
                <a:spcPct val="96000"/>
              </a:lnSpc>
            </a:pPr>
            <a:r>
              <a:rPr lang="pl-PL" sz="1100" dirty="0">
                <a:solidFill>
                  <a:schemeClr val="bg1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o  </a:t>
            </a:r>
            <a:r>
              <a:rPr lang="pl-PL" sz="11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 warunkach stacjonarnych: neurologiczna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5"/>
              </a:lnSpc>
            </a:pP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95000"/>
              </a:lnSpc>
            </a:pPr>
            <a:r>
              <a:rPr lang="pl-PL" sz="11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świadczenia ambulatoryjnej opieki specjalistycznej: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10"/>
              </a:lnSpc>
            </a:pP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00">
              <a:lnSpc>
                <a:spcPct val="90000"/>
              </a:lnSpc>
            </a:pPr>
            <a:r>
              <a:rPr lang="pl-PL" sz="1100" dirty="0">
                <a:solidFill>
                  <a:schemeClr val="bg1"/>
                </a:solidFill>
                <a:latin typeface="Courier New" panose="02070309020205020404" pitchFamily="49" charset="0"/>
                <a:ea typeface="Courier New" panose="02070309020205020404" pitchFamily="49" charset="0"/>
              </a:rPr>
              <a:t>o  </a:t>
            </a:r>
            <a:r>
              <a:rPr lang="pl-PL" sz="11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badania endoskopowe przewodu pokarmowego: </a:t>
            </a:r>
            <a:r>
              <a:rPr lang="pl-PL" sz="11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gastroskopia </a:t>
            </a:r>
            <a:r>
              <a:rPr lang="pl-PL" sz="11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 </a:t>
            </a:r>
            <a:r>
              <a:rPr lang="pl-PL" sz="1100" dirty="0" err="1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kolonoskopia</a:t>
            </a:r>
            <a:endParaRPr lang="pl-PL" sz="11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44500">
              <a:lnSpc>
                <a:spcPct val="90000"/>
              </a:lnSpc>
            </a:pPr>
            <a:r>
              <a:rPr lang="pl-PL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świadczenia nocnej i świątecznej opieki zdrowotnej</a:t>
            </a:r>
          </a:p>
          <a:p>
            <a:pPr lvl="0">
              <a:lnSpc>
                <a:spcPts val="115"/>
              </a:lnSpc>
            </a:pPr>
            <a:endParaRPr lang="pl-PL" sz="1400" b="1" dirty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0">
              <a:lnSpc>
                <a:spcPts val="115"/>
              </a:lnSpc>
            </a:pPr>
            <a:endParaRPr lang="pl-PL" sz="1400" b="1" dirty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0">
              <a:lnSpc>
                <a:spcPts val="115"/>
              </a:lnSpc>
            </a:pPr>
            <a:endParaRPr lang="pl-PL" sz="1400" b="1" dirty="0">
              <a:solidFill>
                <a:prstClr val="black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marL="444500">
              <a:lnSpc>
                <a:spcPct val="90000"/>
              </a:lnSpc>
            </a:pPr>
            <a:endParaRPr lang="pl-PL" sz="14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5"/>
              </a:lnSpc>
            </a:pP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15"/>
              </a:lnSpc>
            </a:pPr>
            <a:r>
              <a:rPr lang="pl-PL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9477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ytuł 1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STRUKTURA SZPITALA POWIATOWEGO W BIAŁOGARDZIE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>PO RESTRUKTURYZACJI PLACÓWKI</a:t>
            </a:r>
            <a:endParaRPr lang="pl-PL" sz="2800" b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3</a:t>
            </a:fld>
            <a:endParaRPr lang="pl-PL" dirty="0"/>
          </a:p>
        </p:txBody>
      </p:sp>
      <p:sp>
        <p:nvSpPr>
          <p:cNvPr id="20" name="Symbol zastępczy stopki 4"/>
          <p:cNvSpPr txBox="1">
            <a:spLocks/>
          </p:cNvSpPr>
          <p:nvPr/>
        </p:nvSpPr>
        <p:spPr>
          <a:xfrm>
            <a:off x="4191000" y="6453336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pl-PL" dirty="0" smtClean="0"/>
              <a:t>Centrum Dializa sp. z o.o. </a:t>
            </a:r>
            <a:endParaRPr lang="pl-PL" dirty="0"/>
          </a:p>
        </p:txBody>
      </p:sp>
      <p:graphicFrame>
        <p:nvGraphicFramePr>
          <p:cNvPr id="99" name="Diagram 98"/>
          <p:cNvGraphicFramePr/>
          <p:nvPr>
            <p:extLst>
              <p:ext uri="{D42A27DB-BD31-4B8C-83A1-F6EECF244321}">
                <p14:modId xmlns:p14="http://schemas.microsoft.com/office/powerpoint/2010/main" val="739687715"/>
              </p:ext>
            </p:extLst>
          </p:nvPr>
        </p:nvGraphicFramePr>
        <p:xfrm>
          <a:off x="2999656" y="1556792"/>
          <a:ext cx="583264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7" name="Tabela 96"/>
          <p:cNvGraphicFramePr>
            <a:graphicFrameLocks noGrp="1"/>
          </p:cNvGraphicFramePr>
          <p:nvPr/>
        </p:nvGraphicFramePr>
        <p:xfrm>
          <a:off x="4851400" y="3634581"/>
          <a:ext cx="2489200" cy="45720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489200"/>
              </a:tblGrid>
              <a:tr h="153670">
                <a:tc>
                  <a:txBody>
                    <a:bodyPr/>
                    <a:lstStyle/>
                    <a:p>
                      <a:pPr marL="457200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ZESPÓŁ LECZNICTWA AMBULATORYJNEGO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R="38100" algn="ctr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 DIAGNOSTYKI MEDYCZNEJ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8" name="Diagram 97"/>
          <p:cNvGraphicFramePr/>
          <p:nvPr>
            <p:extLst>
              <p:ext uri="{D42A27DB-BD31-4B8C-83A1-F6EECF244321}">
                <p14:modId xmlns:p14="http://schemas.microsoft.com/office/powerpoint/2010/main" val="509931194"/>
              </p:ext>
            </p:extLst>
          </p:nvPr>
        </p:nvGraphicFramePr>
        <p:xfrm>
          <a:off x="2032000" y="2780927"/>
          <a:ext cx="8128000" cy="3094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839525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981201" y="208130"/>
            <a:ext cx="8229600" cy="1143001"/>
          </a:xfrm>
        </p:spPr>
        <p:txBody>
          <a:bodyPr>
            <a:normAutofit fontScale="90000"/>
          </a:bodyPr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sz="3100" b="1" dirty="0" smtClean="0"/>
              <a:t>WYKONANIE RYCZAŁTU</a:t>
            </a:r>
            <a:r>
              <a:rPr lang="pl-PL" sz="3100" b="1" dirty="0"/>
              <a:t/>
            </a:r>
            <a:br>
              <a:rPr lang="pl-PL" sz="3100" b="1" dirty="0"/>
            </a:br>
            <a:r>
              <a:rPr lang="pl-PL" sz="3100" b="1" dirty="0"/>
              <a:t>PODSUMOWANIE NA </a:t>
            </a:r>
            <a:r>
              <a:rPr lang="pl-PL" sz="3100" b="1" dirty="0" smtClean="0"/>
              <a:t>30 MARCA 2018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23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0920536" y="6414313"/>
            <a:ext cx="170879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55960070"/>
              </p:ext>
            </p:extLst>
          </p:nvPr>
        </p:nvGraphicFramePr>
        <p:xfrm>
          <a:off x="2179093" y="1351128"/>
          <a:ext cx="7847646" cy="4790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Symbol zastępczy stopki 4"/>
          <p:cNvSpPr txBox="1">
            <a:spLocks/>
          </p:cNvSpPr>
          <p:nvPr/>
        </p:nvSpPr>
        <p:spPr>
          <a:xfrm>
            <a:off x="4191000" y="6453336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pl-PL" dirty="0" smtClean="0"/>
              <a:t>Centrum Dializa sp. z o.o. 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0039923" y="6400416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aphicFrame>
        <p:nvGraphicFramePr>
          <p:cNvPr id="127" name="Tabela 4"/>
          <p:cNvGraphicFramePr/>
          <p:nvPr>
            <p:extLst>
              <p:ext uri="{D42A27DB-BD31-4B8C-83A1-F6EECF244321}">
                <p14:modId xmlns:p14="http://schemas.microsoft.com/office/powerpoint/2010/main" val="1981891566"/>
              </p:ext>
            </p:extLst>
          </p:nvPr>
        </p:nvGraphicFramePr>
        <p:xfrm>
          <a:off x="1703512" y="1196752"/>
          <a:ext cx="8499697" cy="382070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480720"/>
                <a:gridCol w="2018977"/>
              </a:tblGrid>
              <a:tr h="509484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20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WYKONANIE KONTRAKTU NA POSZCZEGÓLNYCH ODDZIAŁACH</a:t>
                      </a:r>
                      <a:endParaRPr sz="20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461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b="1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b="1" dirty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WYKONANIE </a:t>
                      </a:r>
                      <a:r>
                        <a:rPr lang="pl-PL" sz="1400" b="1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%</a:t>
                      </a:r>
                      <a:endParaRPr sz="1400" b="1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7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O</a:t>
                      </a: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DDZIAŁ</a:t>
                      </a:r>
                      <a:r>
                        <a:rPr lang="pl-PL" sz="1400" baseline="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 </a:t>
                      </a:r>
                      <a:r>
                        <a:rPr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WEWNĘTRZNY</a:t>
                      </a: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 I PODODDZIAŁ REUMATOLOGII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164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7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O</a:t>
                      </a: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DDZIAŁ</a:t>
                      </a:r>
                      <a:r>
                        <a:rPr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 DZIECIĘCY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120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7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ODDZIAŁ </a:t>
                      </a:r>
                      <a:r>
                        <a:rPr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 POŁOŻNICZO-GINEKOLOGICZNY</a:t>
                      </a: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 (GINEKOLOGIA)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45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7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ODDZIAŁ  POŁOŻNICZO-GINEKOLOGICZNY (PORODY</a:t>
                      </a:r>
                      <a:r>
                        <a:rPr lang="pl-PL" sz="1400" baseline="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 + NOWORODKI</a:t>
                      </a: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)</a:t>
                      </a:r>
                      <a:endParaRPr lang="pl-PL"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127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7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ODDZIAŁ </a:t>
                      </a:r>
                      <a:r>
                        <a:rPr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 </a:t>
                      </a:r>
                      <a:r>
                        <a:rPr sz="1400" dirty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CHIRURGICZNY</a:t>
                      </a: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77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7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ODDZIAŁ </a:t>
                      </a:r>
                      <a:r>
                        <a:rPr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 </a:t>
                      </a:r>
                      <a:r>
                        <a:rPr sz="1400" dirty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REHABILITACJI OGÓLNOUSTROJOWEJ</a:t>
                      </a: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100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7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ODDZIAŁ </a:t>
                      </a:r>
                      <a:r>
                        <a:rPr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 </a:t>
                      </a:r>
                      <a:r>
                        <a:rPr sz="1400" dirty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REHABILITACJI NEUROLOGICZNEJ</a:t>
                      </a: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91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7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ZPO-CORDA</a:t>
                      </a: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97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7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ODDZIAŁ </a:t>
                      </a:r>
                      <a:r>
                        <a:rPr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 </a:t>
                      </a:r>
                      <a:r>
                        <a:rPr sz="1400" dirty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PSYCHOSOMATYCZNY</a:t>
                      </a: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97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7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NOCNA I ŚWIĄTECZNA </a:t>
                      </a:r>
                      <a:r>
                        <a:rPr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OPIEKA</a:t>
                      </a: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 ZDROWOTNA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100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7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IZBA PRZYJĘĆ</a:t>
                      </a:r>
                    </a:p>
                  </a:txBody>
                  <a:tcPr marL="13249" marR="13249" marT="13249" marB="13249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1400" dirty="0" smtClean="0">
                          <a:latin typeface="Times New Roman, serif"/>
                          <a:ea typeface="Times New Roman, serif"/>
                          <a:cs typeface="Times New Roman, serif"/>
                          <a:sym typeface="Times New Roman, serif"/>
                        </a:rPr>
                        <a:t>100</a:t>
                      </a:r>
                      <a:endParaRPr sz="1400" dirty="0">
                        <a:latin typeface="Times New Roman, serif"/>
                        <a:ea typeface="Times New Roman, serif"/>
                        <a:cs typeface="Times New Roman, serif"/>
                        <a:sym typeface="Times New Roman, serif"/>
                      </a:endParaRPr>
                    </a:p>
                  </a:txBody>
                  <a:tcPr marL="13249" marR="13249" marT="13249" marB="132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ymbol zastępczy stopki 4"/>
          <p:cNvSpPr txBox="1">
            <a:spLocks/>
          </p:cNvSpPr>
          <p:nvPr/>
        </p:nvSpPr>
        <p:spPr>
          <a:xfrm>
            <a:off x="4002597" y="6492875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pl-PL" dirty="0" smtClean="0"/>
              <a:t>Centrum Dializa sp. z o.o. 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0039923" y="6400416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aphicFrame>
        <p:nvGraphicFramePr>
          <p:cNvPr id="132" name="Tabela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974380"/>
              </p:ext>
            </p:extLst>
          </p:nvPr>
        </p:nvGraphicFramePr>
        <p:xfrm>
          <a:off x="1847528" y="908720"/>
          <a:ext cx="8136904" cy="4240793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600400"/>
                <a:gridCol w="2088232"/>
                <a:gridCol w="2448272"/>
              </a:tblGrid>
              <a:tr h="360043">
                <a:tc gridSpan="3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000" b="0" dirty="0" smtClean="0"/>
                        <a:t>WYKONANIE</a:t>
                      </a:r>
                      <a:r>
                        <a:rPr lang="pl-PL" sz="2000" b="0" baseline="0" dirty="0" smtClean="0"/>
                        <a:t> KONTRAKTU PRZEZ POSZCZEGÓLNE </a:t>
                      </a:r>
                      <a:r>
                        <a:rPr sz="2000" b="0" dirty="0" smtClean="0"/>
                        <a:t>PORADNIE</a:t>
                      </a:r>
                      <a:endParaRPr sz="2000" b="0" dirty="0"/>
                    </a:p>
                  </a:txBody>
                  <a:tcPr marL="27733" marR="27733" marT="27733" marB="27733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1822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endParaRPr b="1" dirty="0"/>
                    </a:p>
                  </a:txBody>
                  <a:tcPr marL="27733" marR="27733" marT="27733" marB="27733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800" b="1" dirty="0">
                          <a:solidFill>
                            <a:schemeClr val="bg1"/>
                          </a:solidFill>
                        </a:rPr>
                        <a:t>WYKONANIE </a:t>
                      </a:r>
                      <a:r>
                        <a:rPr sz="18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3781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Poradnia</a:t>
                      </a:r>
                      <a:r>
                        <a:rPr dirty="0"/>
                        <a:t> </a:t>
                      </a:r>
                      <a:r>
                        <a:rPr dirty="0" err="1" smtClean="0"/>
                        <a:t>rehabilitacyjna</a:t>
                      </a:r>
                      <a:endParaRPr lang="pl-PL" dirty="0" smtClean="0"/>
                    </a:p>
                  </a:txBody>
                  <a:tcPr marL="27733" marR="27733" marT="27733" marB="27733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84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467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 smtClean="0"/>
                        <a:t>Dział</a:t>
                      </a:r>
                      <a:r>
                        <a:rPr dirty="0" smtClean="0"/>
                        <a:t> </a:t>
                      </a:r>
                      <a:r>
                        <a:rPr dirty="0" err="1" smtClean="0"/>
                        <a:t>fizjoterapii</a:t>
                      </a:r>
                      <a:endParaRPr lang="pl-PL" dirty="0" smtClean="0"/>
                    </a:p>
                  </a:txBody>
                  <a:tcPr marL="27733" marR="27733" marT="27733" marB="27733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76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613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Poradnia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reumatologiczna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44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Poradnia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ginekologiczna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27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Poradnia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chirurgiczna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20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Poradnia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ortopedyczna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38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Poradnia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zdrowia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psychicznego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106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334">
                <a:tc row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Ambulatoryjne</a:t>
                      </a:r>
                      <a:r>
                        <a:rPr dirty="0"/>
                        <a:t> </a:t>
                      </a:r>
                      <a:r>
                        <a:rPr lang="pl-PL" dirty="0" smtClean="0"/>
                        <a:t>s</a:t>
                      </a:r>
                      <a:r>
                        <a:rPr dirty="0" err="1" smtClean="0"/>
                        <a:t>pecjalistyczne</a:t>
                      </a:r>
                      <a:r>
                        <a:rPr dirty="0" smtClean="0"/>
                        <a:t>  </a:t>
                      </a:r>
                      <a:r>
                        <a:rPr lang="pl-PL" dirty="0" smtClean="0"/>
                        <a:t>ś</a:t>
                      </a:r>
                      <a:r>
                        <a:rPr dirty="0" err="1" smtClean="0"/>
                        <a:t>wiadczenia</a:t>
                      </a:r>
                      <a:r>
                        <a:rPr dirty="0" smtClean="0"/>
                        <a:t> </a:t>
                      </a:r>
                      <a:r>
                        <a:rPr lang="pl-PL" dirty="0" smtClean="0"/>
                        <a:t>k</a:t>
                      </a:r>
                      <a:r>
                        <a:rPr dirty="0" err="1" smtClean="0"/>
                        <a:t>osztochłonne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dirty="0" smtClean="0"/>
                        <a:t>Gastroskopia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106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334"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dirty="0" smtClean="0"/>
                        <a:t>Kolonoskopia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78</a:t>
                      </a:r>
                      <a:endParaRPr dirty="0"/>
                    </a:p>
                  </a:txBody>
                  <a:tcPr marL="27733" marR="27733" marT="27733" marB="27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ymbol zastępczy stopki 4"/>
          <p:cNvSpPr txBox="1">
            <a:spLocks/>
          </p:cNvSpPr>
          <p:nvPr/>
        </p:nvSpPr>
        <p:spPr>
          <a:xfrm>
            <a:off x="4038600" y="6400416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pl-PL" dirty="0" smtClean="0"/>
              <a:t>Centrum Dializa sp. z o.o. 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0039923" y="6400416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graphicFrame>
        <p:nvGraphicFramePr>
          <p:cNvPr id="137" name="Tabela 2"/>
          <p:cNvGraphicFramePr/>
          <p:nvPr>
            <p:extLst>
              <p:ext uri="{D42A27DB-BD31-4B8C-83A1-F6EECF244321}">
                <p14:modId xmlns:p14="http://schemas.microsoft.com/office/powerpoint/2010/main" val="2944707619"/>
              </p:ext>
            </p:extLst>
          </p:nvPr>
        </p:nvGraphicFramePr>
        <p:xfrm>
          <a:off x="1703512" y="980728"/>
          <a:ext cx="9213035" cy="442229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098523"/>
                <a:gridCol w="2057256"/>
                <a:gridCol w="2057256"/>
              </a:tblGrid>
              <a:tr h="407317">
                <a:tc gridSpan="3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000" b="0" dirty="0" smtClean="0"/>
                        <a:t>LICZBA</a:t>
                      </a:r>
                      <a:r>
                        <a:rPr lang="pl-PL" sz="2000" b="0" baseline="0" dirty="0" smtClean="0"/>
                        <a:t> HOSPITALIZOWANYCH PACJENTÓW </a:t>
                      </a:r>
                      <a:r>
                        <a:rPr sz="2000" b="0" dirty="0" smtClean="0"/>
                        <a:t>OD 1</a:t>
                      </a:r>
                      <a:r>
                        <a:rPr lang="pl-PL" sz="2000" b="0" dirty="0" smtClean="0"/>
                        <a:t>.</a:t>
                      </a:r>
                      <a:r>
                        <a:rPr sz="2000" b="0" dirty="0" smtClean="0"/>
                        <a:t>01</a:t>
                      </a:r>
                      <a:r>
                        <a:rPr lang="pl-PL" sz="2000" b="0" dirty="0" smtClean="0"/>
                        <a:t>.</a:t>
                      </a:r>
                      <a:r>
                        <a:rPr sz="2000" b="0" dirty="0" smtClean="0"/>
                        <a:t>201</a:t>
                      </a:r>
                      <a:r>
                        <a:rPr lang="pl-PL" sz="2000" b="0" dirty="0" smtClean="0"/>
                        <a:t>8</a:t>
                      </a:r>
                      <a:r>
                        <a:rPr lang="pl-PL" sz="2000" b="0" baseline="0" dirty="0" smtClean="0"/>
                        <a:t> </a:t>
                      </a:r>
                      <a:r>
                        <a:rPr sz="2000" b="0" dirty="0" smtClean="0"/>
                        <a:t>DO 30</a:t>
                      </a:r>
                      <a:r>
                        <a:rPr lang="pl-PL" sz="2000" b="0" dirty="0" smtClean="0"/>
                        <a:t>.03.</a:t>
                      </a:r>
                      <a:r>
                        <a:rPr sz="2000" b="0" dirty="0" smtClean="0"/>
                        <a:t>201</a:t>
                      </a:r>
                      <a:r>
                        <a:rPr lang="pl-PL" sz="2000" b="0" dirty="0" smtClean="0"/>
                        <a:t>8</a:t>
                      </a:r>
                      <a:endParaRPr sz="2000" b="0"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4610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dirty="0"/>
                        <a:t>NAZWA ODDZIAŁU</a:t>
                      </a:r>
                    </a:p>
                  </a:txBody>
                  <a:tcPr marL="38097" marR="38097" marT="38097" marB="3809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b="1" dirty="0" smtClean="0"/>
                        <a:t>LICZBA</a:t>
                      </a:r>
                      <a:r>
                        <a:rPr lang="pl-PL" b="1" baseline="0" dirty="0" smtClean="0"/>
                        <a:t> </a:t>
                      </a:r>
                      <a:r>
                        <a:rPr b="1" dirty="0" smtClean="0"/>
                        <a:t>PACJENTÓW</a:t>
                      </a:r>
                      <a:endParaRPr b="1" dirty="0"/>
                    </a:p>
                  </a:txBody>
                  <a:tcPr marL="38097" marR="38097" marT="38097" marB="38097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b="1" dirty="0" smtClean="0"/>
                        <a:t>LICZBA</a:t>
                      </a:r>
                      <a:r>
                        <a:rPr lang="pl-PL" b="1" baseline="0" dirty="0" smtClean="0"/>
                        <a:t> ŁÓŻEK</a:t>
                      </a:r>
                      <a:endParaRPr b="1" dirty="0"/>
                    </a:p>
                  </a:txBody>
                  <a:tcPr marL="38097" marR="38097" marT="38097" marB="380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1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 smtClean="0"/>
                        <a:t>Oddział</a:t>
                      </a:r>
                      <a:r>
                        <a:rPr dirty="0" smtClean="0"/>
                        <a:t> </a:t>
                      </a:r>
                      <a:r>
                        <a:rPr dirty="0" err="1" smtClean="0"/>
                        <a:t>Wewnętrzny</a:t>
                      </a:r>
                      <a:r>
                        <a:rPr lang="pl-PL" dirty="0" smtClean="0"/>
                        <a:t> i pododdział</a:t>
                      </a:r>
                      <a:r>
                        <a:rPr lang="pl-PL" baseline="0" dirty="0" smtClean="0"/>
                        <a:t> reumatologii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334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20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1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Oddział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Dziecięcy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164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10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1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Oddział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Ginekologiczno-Położniczy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317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10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1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Oddział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Chirurgii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Ogólnej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230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20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1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Oddział Rehabilitacji Ogólnoustrojowej</a:t>
                      </a:r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204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50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1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Oddział Rehabilitacji Neurologicznej</a:t>
                      </a:r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183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50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1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ZPO-CORDA</a:t>
                      </a:r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60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51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61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 err="1"/>
                        <a:t>Oddział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Psychosomatyczny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79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dirty="0" smtClean="0"/>
                        <a:t>20</a:t>
                      </a:r>
                      <a:endParaRPr dirty="0"/>
                    </a:p>
                  </a:txBody>
                  <a:tcPr marL="38097" marR="38097" marT="38097" marB="380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ymbol zastępczy stopki 4"/>
          <p:cNvSpPr txBox="1">
            <a:spLocks/>
          </p:cNvSpPr>
          <p:nvPr/>
        </p:nvSpPr>
        <p:spPr>
          <a:xfrm>
            <a:off x="4079776" y="6440975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pl-PL" dirty="0" smtClean="0"/>
              <a:t>Centrum Dializa sp. z o.o. 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0039923" y="6400416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graphicFrame>
        <p:nvGraphicFramePr>
          <p:cNvPr id="142" name="Tabela 4"/>
          <p:cNvGraphicFramePr/>
          <p:nvPr>
            <p:extLst>
              <p:ext uri="{D42A27DB-BD31-4B8C-83A1-F6EECF244321}">
                <p14:modId xmlns:p14="http://schemas.microsoft.com/office/powerpoint/2010/main" val="1082196109"/>
              </p:ext>
            </p:extLst>
          </p:nvPr>
        </p:nvGraphicFramePr>
        <p:xfrm>
          <a:off x="1991543" y="1484786"/>
          <a:ext cx="7848872" cy="252027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468657"/>
                <a:gridCol w="4380215"/>
              </a:tblGrid>
              <a:tr h="468371"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0" dirty="0" smtClean="0"/>
                        <a:t>ZABIEGI</a:t>
                      </a:r>
                      <a:r>
                        <a:rPr lang="pl-PL" sz="2000" b="0" dirty="0" smtClean="0"/>
                        <a:t> WYKONANE OD 01.01.2018</a:t>
                      </a:r>
                      <a:r>
                        <a:rPr lang="pl-PL" sz="2000" b="0" baseline="0" dirty="0" smtClean="0"/>
                        <a:t> DO 30.03.2018</a:t>
                      </a:r>
                      <a:endParaRPr sz="2000" b="0" dirty="0"/>
                    </a:p>
                  </a:txBody>
                  <a:tcPr marL="38100" marR="38100" marT="38100" marB="3810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297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2400" dirty="0" smtClean="0"/>
                        <a:t>Zabiegi chirurgiczne</a:t>
                      </a:r>
                      <a:endParaRPr lang="pl-PL" sz="2400"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400" dirty="0" smtClean="0"/>
                        <a:t>125</a:t>
                      </a:r>
                      <a:endParaRPr sz="2400"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297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2400" dirty="0" smtClean="0"/>
                        <a:t>Zabiegi ortopedyczne</a:t>
                      </a:r>
                      <a:endParaRPr lang="pl-PL" sz="2400"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400" dirty="0" smtClean="0"/>
                        <a:t>33</a:t>
                      </a:r>
                      <a:endParaRPr sz="2400"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297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2400" dirty="0" smtClean="0"/>
                        <a:t>Zabiegi ginekologiczne</a:t>
                      </a:r>
                      <a:endParaRPr lang="pl-PL" sz="2400"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400" dirty="0" smtClean="0"/>
                        <a:t>108</a:t>
                      </a:r>
                      <a:endParaRPr sz="2400"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297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 b="1" dirty="0"/>
                        <a:t>RAZEM</a:t>
                      </a:r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400" b="1" dirty="0" smtClean="0"/>
                        <a:t>266</a:t>
                      </a:r>
                      <a:endParaRPr sz="2400" b="1"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ymbol zastępczy stopki 4"/>
          <p:cNvSpPr txBox="1">
            <a:spLocks/>
          </p:cNvSpPr>
          <p:nvPr/>
        </p:nvSpPr>
        <p:spPr>
          <a:xfrm>
            <a:off x="4038600" y="6448251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pl-PL" dirty="0" smtClean="0"/>
              <a:t>Centrum Dializa sp. z o.o. 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0039923" y="6400416"/>
            <a:ext cx="170878" cy="2769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graphicFrame>
        <p:nvGraphicFramePr>
          <p:cNvPr id="147" name="Tabela 4"/>
          <p:cNvGraphicFramePr/>
          <p:nvPr>
            <p:extLst>
              <p:ext uri="{D42A27DB-BD31-4B8C-83A1-F6EECF244321}">
                <p14:modId xmlns:p14="http://schemas.microsoft.com/office/powerpoint/2010/main" val="813841709"/>
              </p:ext>
            </p:extLst>
          </p:nvPr>
        </p:nvGraphicFramePr>
        <p:xfrm>
          <a:off x="1847527" y="1628799"/>
          <a:ext cx="8229600" cy="126492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320480"/>
                <a:gridCol w="3909120"/>
              </a:tblGrid>
              <a:tr h="265434"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 b="0" dirty="0"/>
                        <a:t>ODDZIAŁ GINEKOLOGICZNO-POŁOŻNICZY</a:t>
                      </a:r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6543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2400" dirty="0" smtClean="0"/>
                        <a:t>Liczba</a:t>
                      </a:r>
                      <a:r>
                        <a:rPr lang="pl-PL" sz="2400" baseline="0" dirty="0" smtClean="0"/>
                        <a:t> </a:t>
                      </a:r>
                      <a:r>
                        <a:rPr lang="pl-PL" sz="2400" dirty="0" smtClean="0"/>
                        <a:t>porodów siłami natury</a:t>
                      </a:r>
                      <a:endParaRPr lang="pl-PL" sz="2400"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400" dirty="0" smtClean="0"/>
                        <a:t>54</a:t>
                      </a:r>
                      <a:endParaRPr sz="2400"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543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pl-PL" sz="2400" dirty="0" smtClean="0"/>
                        <a:t>Liczba cięć cesarskich</a:t>
                      </a:r>
                      <a:endParaRPr lang="pl-PL" sz="2400"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pl-PL" sz="2400" dirty="0" smtClean="0"/>
                        <a:t>34</a:t>
                      </a:r>
                      <a:endParaRPr sz="2400" dirty="0"/>
                    </a:p>
                  </a:txBody>
                  <a:tcPr marL="38100" marR="38100" marT="38100" marB="381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ymbol zastępczy stopki 4"/>
          <p:cNvSpPr txBox="1">
            <a:spLocks/>
          </p:cNvSpPr>
          <p:nvPr/>
        </p:nvSpPr>
        <p:spPr>
          <a:xfrm>
            <a:off x="4038600" y="6448251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DBEEF4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r>
              <a:rPr lang="pl-PL" dirty="0" smtClean="0"/>
              <a:t>Centrum Dializa sp. z o.o. 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DBEEF4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DBEEF4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5851</TotalTime>
  <Words>643</Words>
  <Application>Microsoft Office PowerPoint</Application>
  <PresentationFormat>Custom</PresentationFormat>
  <Paragraphs>278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Motyw pakietu Office</vt:lpstr>
      <vt:lpstr>CENTRUM DIALIZA SP. Z O.O. SZPITAL W BIAŁOGARDZIE</vt:lpstr>
      <vt:lpstr>SIEĆ SZPITALI  1 PAŹDZIERNIKA 2017</vt:lpstr>
      <vt:lpstr>STRUKTURA SZPITALA POWIATOWEGO W BIAŁOGARDZIE  PO RESTRUKTURYZACJI PLACÓWKI</vt:lpstr>
      <vt:lpstr> WYKONANIE RYCZAŁTU PODSUMOWANIE NA 30 MARCA 2018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INWESTYCJA – BUDOWA BLOKU CHIRURGICZNEGO.  STAN NA 15 MAJA 2018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SZPITAL POWIATOWY W BIAŁOGARDZIE</dc:title>
  <dc:creator>Marian</dc:creator>
  <cp:lastModifiedBy>Marian</cp:lastModifiedBy>
  <cp:revision>45</cp:revision>
  <cp:lastPrinted>2018-05-24T09:25:11Z</cp:lastPrinted>
  <dcterms:modified xsi:type="dcterms:W3CDTF">2018-05-29T08:12:25Z</dcterms:modified>
</cp:coreProperties>
</file>